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  <p:sldMasterId id="2147483689" r:id="rId2"/>
  </p:sldMasterIdLst>
  <p:sldIdLst>
    <p:sldId id="266" r:id="rId3"/>
    <p:sldId id="271" r:id="rId4"/>
    <p:sldId id="270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8619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289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6219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511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60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8179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8260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251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996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239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34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726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83296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91235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659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963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105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4725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082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76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1282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2518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40000"/>
                <a:lumOff val="60000"/>
              </a:schemeClr>
            </a:gs>
            <a:gs pos="46000">
              <a:schemeClr val="accent3">
                <a:lumMod val="95000"/>
                <a:lumOff val="5000"/>
              </a:schemeClr>
            </a:gs>
            <a:gs pos="100000">
              <a:schemeClr val="accent3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83241-BE03-4649-AE58-1F03366E2B33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3F9B6-4BB5-476E-955B-6CD0404AD12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22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13/10/2016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00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9768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3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2999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719736" y="1838282"/>
            <a:ext cx="4824536" cy="426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Área académica:</a:t>
            </a:r>
          </a:p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</a:t>
            </a:r>
          </a:p>
          <a:p>
            <a:pPr algn="ctr"/>
            <a:endParaRPr lang="es-MX" sz="24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Nombre de la Asignatura:</a:t>
            </a:r>
          </a:p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Fundamentos de Metodología de </a:t>
            </a:r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Investigación</a:t>
            </a:r>
          </a:p>
          <a:p>
            <a:pPr algn="ctr"/>
            <a:endParaRPr lang="es-MX" sz="24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Nombre del profesor: Víctor González </a:t>
            </a:r>
            <a:r>
              <a:rPr lang="es-MX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González</a:t>
            </a:r>
            <a:endParaRPr lang="es-MX" sz="20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Junio 2016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9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055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54264" y="635431"/>
            <a:ext cx="88805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400" dirty="0" smtClean="0"/>
          </a:p>
          <a:p>
            <a:pPr algn="ctr"/>
            <a:r>
              <a:rPr lang="es-MX" sz="2400" b="1" dirty="0" smtClean="0"/>
              <a:t>BIBLIOGRAFÍA</a:t>
            </a:r>
            <a:endParaRPr lang="es-MX" sz="2400" b="1" dirty="0"/>
          </a:p>
          <a:p>
            <a:endParaRPr lang="es-MX" sz="2400" dirty="0" smtClean="0"/>
          </a:p>
          <a:p>
            <a:r>
              <a:rPr lang="es-MX" sz="2400" dirty="0" smtClean="0"/>
              <a:t>López </a:t>
            </a:r>
            <a:r>
              <a:rPr lang="es-MX" sz="2400" dirty="0"/>
              <a:t>Cano, J. L. 1989. Método e Hipótesis Científicos. Editorial Trillas, Temas Básicos, Área: Metodología de la Ciencia, No. 3, México, D.F., </a:t>
            </a:r>
            <a:r>
              <a:rPr lang="es-MX" sz="2400" dirty="0" err="1"/>
              <a:t>reimpr</a:t>
            </a:r>
            <a:r>
              <a:rPr lang="es-MX" sz="2400" dirty="0"/>
              <a:t>. 2001, 111 pp.</a:t>
            </a:r>
          </a:p>
          <a:p>
            <a:endParaRPr lang="es-MX" sz="2400" dirty="0"/>
          </a:p>
          <a:p>
            <a:r>
              <a:rPr lang="es-MX" sz="2400" dirty="0"/>
              <a:t>23. Pérez Tamayo, R. 1998. ¿Existe el Método Científico? Historia y Realidad. Fondo de Cultura Económica, La Ciencia para Todos No. 161, México, D.F., 300 pp.</a:t>
            </a:r>
          </a:p>
        </p:txBody>
      </p:sp>
    </p:spTree>
    <p:extLst>
      <p:ext uri="{BB962C8B-B14F-4D97-AF65-F5344CB8AC3E}">
        <p14:creationId xmlns:p14="http://schemas.microsoft.com/office/powerpoint/2010/main" val="15632357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116</Words>
  <Application>Microsoft Office PowerPoint</Application>
  <PresentationFormat>Personalizado</PresentationFormat>
  <Paragraphs>17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5" baseType="lpstr">
      <vt:lpstr>Tema de Office</vt:lpstr>
      <vt:lpstr>1_Tema de Office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METODOS TEORICOS DE LA INVESTIGACIÓN</dc:title>
  <dc:creator>Docente</dc:creator>
  <cp:lastModifiedBy>UAEH_ ZIMAPAN</cp:lastModifiedBy>
  <cp:revision>13</cp:revision>
  <dcterms:created xsi:type="dcterms:W3CDTF">2015-09-21T14:15:55Z</dcterms:created>
  <dcterms:modified xsi:type="dcterms:W3CDTF">2016-10-14T03:38:09Z</dcterms:modified>
</cp:coreProperties>
</file>