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04/12/2017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La Criminología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2017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440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Angy Hernández</cp:lastModifiedBy>
  <cp:revision>32</cp:revision>
  <dcterms:created xsi:type="dcterms:W3CDTF">2012-08-07T16:35:15Z</dcterms:created>
  <dcterms:modified xsi:type="dcterms:W3CDTF">2017-12-04T22:48:12Z</dcterms:modified>
</cp:coreProperties>
</file>