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  <p:sldId id="27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09/02/2016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11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7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Naturaleza, definición y alcances de los títulos de crédito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Sandra Martínez Lorenzo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11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7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7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7" y="1752243"/>
            <a:ext cx="8741801" cy="507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3528" y="692696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</a:p>
          <a:p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Código de Comercio (2015)</a:t>
            </a:r>
          </a:p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Ley General de ´Títulos y Operaciones de Crédito (2015</a:t>
            </a:r>
          </a:p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Mantilla Molina, Roberto I. Derecho Mercantil. Editorial Porrúa. México, 1998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59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79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SANDI</cp:lastModifiedBy>
  <cp:revision>22</cp:revision>
  <dcterms:created xsi:type="dcterms:W3CDTF">2012-08-07T16:35:15Z</dcterms:created>
  <dcterms:modified xsi:type="dcterms:W3CDTF">2016-02-10T04:25:40Z</dcterms:modified>
</cp:coreProperties>
</file>