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0045700" cy="77724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50909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509091" algn="l" defTabSz="50909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1018183" algn="l" defTabSz="50909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527277" algn="l" defTabSz="50909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2036368" algn="l" defTabSz="50909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545460" algn="l" defTabSz="50909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3054553" algn="l" defTabSz="50909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563644" algn="l" defTabSz="50909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4072737" algn="l" defTabSz="50909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17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7" name="Shape 8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509091" latinLnBrk="0">
      <a:defRPr sz="1200">
        <a:latin typeface="+mj-lt"/>
        <a:ea typeface="+mj-ea"/>
        <a:cs typeface="+mj-cs"/>
        <a:sym typeface="Calibri"/>
      </a:defRPr>
    </a:lvl1pPr>
    <a:lvl2pPr indent="228600" defTabSz="509091" latinLnBrk="0">
      <a:defRPr sz="1200">
        <a:latin typeface="+mj-lt"/>
        <a:ea typeface="+mj-ea"/>
        <a:cs typeface="+mj-cs"/>
        <a:sym typeface="Calibri"/>
      </a:defRPr>
    </a:lvl2pPr>
    <a:lvl3pPr indent="457200" defTabSz="509091" latinLnBrk="0">
      <a:defRPr sz="1200">
        <a:latin typeface="+mj-lt"/>
        <a:ea typeface="+mj-ea"/>
        <a:cs typeface="+mj-cs"/>
        <a:sym typeface="Calibri"/>
      </a:defRPr>
    </a:lvl3pPr>
    <a:lvl4pPr indent="685800" defTabSz="509091" latinLnBrk="0">
      <a:defRPr sz="1200">
        <a:latin typeface="+mj-lt"/>
        <a:ea typeface="+mj-ea"/>
        <a:cs typeface="+mj-cs"/>
        <a:sym typeface="Calibri"/>
      </a:defRPr>
    </a:lvl4pPr>
    <a:lvl5pPr indent="914400" defTabSz="509091" latinLnBrk="0">
      <a:defRPr sz="1200">
        <a:latin typeface="+mj-lt"/>
        <a:ea typeface="+mj-ea"/>
        <a:cs typeface="+mj-cs"/>
        <a:sym typeface="Calibri"/>
      </a:defRPr>
    </a:lvl5pPr>
    <a:lvl6pPr indent="1143000" defTabSz="509091" latinLnBrk="0">
      <a:defRPr sz="1200">
        <a:latin typeface="+mj-lt"/>
        <a:ea typeface="+mj-ea"/>
        <a:cs typeface="+mj-cs"/>
        <a:sym typeface="Calibri"/>
      </a:defRPr>
    </a:lvl6pPr>
    <a:lvl7pPr indent="1371600" defTabSz="509091" latinLnBrk="0">
      <a:defRPr sz="1200">
        <a:latin typeface="+mj-lt"/>
        <a:ea typeface="+mj-ea"/>
        <a:cs typeface="+mj-cs"/>
        <a:sym typeface="Calibri"/>
      </a:defRPr>
    </a:lvl7pPr>
    <a:lvl8pPr indent="1600200" defTabSz="509091" latinLnBrk="0">
      <a:defRPr sz="1200">
        <a:latin typeface="+mj-lt"/>
        <a:ea typeface="+mj-ea"/>
        <a:cs typeface="+mj-cs"/>
        <a:sym typeface="Calibri"/>
      </a:defRPr>
    </a:lvl8pPr>
    <a:lvl9pPr indent="1828800" defTabSz="509091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o del título"/>
          <p:cNvSpPr txBox="1">
            <a:spLocks noGrp="1"/>
          </p:cNvSpPr>
          <p:nvPr>
            <p:ph type="title"/>
          </p:nvPr>
        </p:nvSpPr>
        <p:spPr>
          <a:xfrm>
            <a:off x="753546" y="2414482"/>
            <a:ext cx="8540196" cy="1666029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13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1507092" y="4404359"/>
            <a:ext cx="7033103" cy="1986281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4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9286300" y="7286615"/>
            <a:ext cx="258625" cy="248306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Señaletica Abril 2026-16.jpg" descr="Señaletica Abril 2026-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6"/>
            <a:ext cx="10045700" cy="7772008"/>
          </a:xfrm>
          <a:prstGeom prst="rect">
            <a:avLst/>
          </a:prstGeom>
          <a:ln w="12700">
            <a:miter lim="400000"/>
          </a:ln>
        </p:spPr>
      </p:pic>
      <p:sp>
        <p:nvSpPr>
          <p:cNvPr id="29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Señaletica Abril 2026-17.jpg" descr="Señaletica Abril 2026-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6"/>
            <a:ext cx="10045700" cy="7772008"/>
          </a:xfrm>
          <a:prstGeom prst="rect">
            <a:avLst/>
          </a:prstGeom>
          <a:ln w="12700">
            <a:miter lim="400000"/>
          </a:ln>
        </p:spPr>
      </p:pic>
      <p:sp>
        <p:nvSpPr>
          <p:cNvPr id="37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Señaletica Abril 2026-18.jpg" descr="Señaletica Abril 2026-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6"/>
            <a:ext cx="10045700" cy="7772008"/>
          </a:xfrm>
          <a:prstGeom prst="rect">
            <a:avLst/>
          </a:prstGeom>
          <a:ln w="12700">
            <a:miter lim="400000"/>
          </a:ln>
        </p:spPr>
      </p:pic>
      <p:sp>
        <p:nvSpPr>
          <p:cNvPr id="45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Señaletica Abril 2026-19.jpg" descr="Señaletica Abril 2026-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6"/>
            <a:ext cx="10045700" cy="7772008"/>
          </a:xfrm>
          <a:prstGeom prst="rect">
            <a:avLst/>
          </a:prstGeom>
          <a:ln w="12700">
            <a:miter lim="400000"/>
          </a:ln>
        </p:spPr>
      </p:pic>
      <p:sp>
        <p:nvSpPr>
          <p:cNvPr id="5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9286300" y="7286615"/>
            <a:ext cx="258625" cy="248306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o del título"/>
          <p:cNvSpPr txBox="1">
            <a:spLocks noGrp="1"/>
          </p:cNvSpPr>
          <p:nvPr>
            <p:ph type="title"/>
          </p:nvPr>
        </p:nvSpPr>
        <p:spPr>
          <a:xfrm>
            <a:off x="502365" y="309457"/>
            <a:ext cx="3305489" cy="131699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Texto del título</a:t>
            </a:r>
          </a:p>
        </p:txBody>
      </p:sp>
      <p:sp>
        <p:nvSpPr>
          <p:cNvPr id="68" name="Nivel de texto 1…"/>
          <p:cNvSpPr txBox="1">
            <a:spLocks noGrp="1"/>
          </p:cNvSpPr>
          <p:nvPr>
            <p:ph type="body" idx="1"/>
          </p:nvPr>
        </p:nvSpPr>
        <p:spPr>
          <a:xfrm>
            <a:off x="3928211" y="309457"/>
            <a:ext cx="5616713" cy="6633528"/>
          </a:xfrm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69" name="Marcador de texto 3"/>
          <p:cNvSpPr>
            <a:spLocks noGrp="1"/>
          </p:cNvSpPr>
          <p:nvPr>
            <p:ph type="body" sz="half" idx="21"/>
          </p:nvPr>
        </p:nvSpPr>
        <p:spPr>
          <a:xfrm>
            <a:off x="502365" y="1626447"/>
            <a:ext cx="3305489" cy="5316538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endParaRPr/>
          </a:p>
        </p:txBody>
      </p:sp>
      <p:sp>
        <p:nvSpPr>
          <p:cNvPr id="70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9286300" y="7286615"/>
            <a:ext cx="258625" cy="248306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o del título"/>
          <p:cNvSpPr txBox="1">
            <a:spLocks noGrp="1"/>
          </p:cNvSpPr>
          <p:nvPr>
            <p:ph type="title"/>
          </p:nvPr>
        </p:nvSpPr>
        <p:spPr>
          <a:xfrm>
            <a:off x="1969339" y="5440679"/>
            <a:ext cx="6028374" cy="64230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Texto del título</a:t>
            </a:r>
          </a:p>
        </p:txBody>
      </p:sp>
      <p:sp>
        <p:nvSpPr>
          <p:cNvPr id="78" name="Marcador de posición de imagen 2"/>
          <p:cNvSpPr>
            <a:spLocks noGrp="1"/>
          </p:cNvSpPr>
          <p:nvPr>
            <p:ph type="pic" sz="half" idx="21"/>
          </p:nvPr>
        </p:nvSpPr>
        <p:spPr>
          <a:xfrm>
            <a:off x="1969339" y="694478"/>
            <a:ext cx="6028374" cy="466344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79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1969339" y="6082982"/>
            <a:ext cx="6028374" cy="91217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80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9286300" y="7286615"/>
            <a:ext cx="258625" cy="248306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ñaletica Abril 2026-15.jpg" descr="Señaletica Abril 2026-15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196"/>
            <a:ext cx="10045700" cy="7772008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o del título"/>
          <p:cNvSpPr txBox="1">
            <a:spLocks noGrp="1"/>
          </p:cNvSpPr>
          <p:nvPr>
            <p:ph type="title"/>
          </p:nvPr>
        </p:nvSpPr>
        <p:spPr>
          <a:xfrm>
            <a:off x="502285" y="104351"/>
            <a:ext cx="9041131" cy="17092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4" name="Nivel de texto 1…"/>
          <p:cNvSpPr txBox="1">
            <a:spLocks noGrp="1"/>
          </p:cNvSpPr>
          <p:nvPr>
            <p:ph type="body" idx="1"/>
          </p:nvPr>
        </p:nvSpPr>
        <p:spPr>
          <a:xfrm>
            <a:off x="502285" y="1813559"/>
            <a:ext cx="9041131" cy="59588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5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4855421" y="6994313"/>
            <a:ext cx="2343998" cy="4191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</p:sldLayoutIdLst>
  <p:transition spd="med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5090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509091" algn="r" defTabSz="5090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1018183" algn="r" defTabSz="5090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527277" algn="r" defTabSz="5090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2036368" algn="r" defTabSz="5090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545460" algn="r" defTabSz="5090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3054553" algn="r" defTabSz="5090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563644" algn="r" defTabSz="5090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4072737" algn="r" defTabSz="5090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CuadroTexto 1"/>
          <p:cNvSpPr txBox="1"/>
          <p:nvPr/>
        </p:nvSpPr>
        <p:spPr>
          <a:xfrm>
            <a:off x="1274120" y="2150367"/>
            <a:ext cx="2094873" cy="644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  <p:sp>
        <p:nvSpPr>
          <p:cNvPr id="97" name="CuadroTexto 2"/>
          <p:cNvSpPr txBox="1"/>
          <p:nvPr/>
        </p:nvSpPr>
        <p:spPr>
          <a:xfrm>
            <a:off x="4031608" y="2150367"/>
            <a:ext cx="2094873" cy="644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  <p:sp>
        <p:nvSpPr>
          <p:cNvPr id="98" name="CuadroTexto 3"/>
          <p:cNvSpPr txBox="1"/>
          <p:nvPr/>
        </p:nvSpPr>
        <p:spPr>
          <a:xfrm>
            <a:off x="6789095" y="2150367"/>
            <a:ext cx="2094874" cy="644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  <p:sp>
        <p:nvSpPr>
          <p:cNvPr id="99" name="CuadroTexto 4"/>
          <p:cNvSpPr txBox="1"/>
          <p:nvPr/>
        </p:nvSpPr>
        <p:spPr>
          <a:xfrm>
            <a:off x="1102670" y="5907980"/>
            <a:ext cx="2094874" cy="6449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  <p:sp>
        <p:nvSpPr>
          <p:cNvPr id="100" name="CuadroTexto 5"/>
          <p:cNvSpPr txBox="1"/>
          <p:nvPr/>
        </p:nvSpPr>
        <p:spPr>
          <a:xfrm>
            <a:off x="4031608" y="5907980"/>
            <a:ext cx="2094873" cy="6449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  <p:sp>
        <p:nvSpPr>
          <p:cNvPr id="101" name="CuadroTexto 6"/>
          <p:cNvSpPr txBox="1"/>
          <p:nvPr/>
        </p:nvSpPr>
        <p:spPr>
          <a:xfrm>
            <a:off x="6789095" y="5907980"/>
            <a:ext cx="2094874" cy="6449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CuadroTexto 1"/>
          <p:cNvSpPr txBox="1"/>
          <p:nvPr/>
        </p:nvSpPr>
        <p:spPr>
          <a:xfrm>
            <a:off x="1131245" y="2193230"/>
            <a:ext cx="2094874" cy="6449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  <p:sp>
        <p:nvSpPr>
          <p:cNvPr id="104" name="CuadroTexto 2"/>
          <p:cNvSpPr txBox="1"/>
          <p:nvPr/>
        </p:nvSpPr>
        <p:spPr>
          <a:xfrm>
            <a:off x="3974458" y="2193230"/>
            <a:ext cx="2094873" cy="6449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  <p:sp>
        <p:nvSpPr>
          <p:cNvPr id="105" name="CuadroTexto 3"/>
          <p:cNvSpPr txBox="1"/>
          <p:nvPr/>
        </p:nvSpPr>
        <p:spPr>
          <a:xfrm>
            <a:off x="6817670" y="2193230"/>
            <a:ext cx="2094874" cy="6449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  <p:sp>
        <p:nvSpPr>
          <p:cNvPr id="106" name="CuadroTexto 4"/>
          <p:cNvSpPr txBox="1"/>
          <p:nvPr/>
        </p:nvSpPr>
        <p:spPr>
          <a:xfrm>
            <a:off x="1131245" y="5781508"/>
            <a:ext cx="2094874" cy="644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  <p:sp>
        <p:nvSpPr>
          <p:cNvPr id="107" name="CuadroTexto 5"/>
          <p:cNvSpPr txBox="1"/>
          <p:nvPr/>
        </p:nvSpPr>
        <p:spPr>
          <a:xfrm>
            <a:off x="3975413" y="5781508"/>
            <a:ext cx="2094874" cy="644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  <p:sp>
        <p:nvSpPr>
          <p:cNvPr id="108" name="CuadroTexto 6"/>
          <p:cNvSpPr txBox="1"/>
          <p:nvPr/>
        </p:nvSpPr>
        <p:spPr>
          <a:xfrm>
            <a:off x="6817670" y="5781508"/>
            <a:ext cx="2094874" cy="644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CuadroTexto 1"/>
          <p:cNvSpPr txBox="1"/>
          <p:nvPr/>
        </p:nvSpPr>
        <p:spPr>
          <a:xfrm>
            <a:off x="1302695" y="2164656"/>
            <a:ext cx="2094873" cy="6449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  <p:sp>
        <p:nvSpPr>
          <p:cNvPr id="111" name="CuadroTexto 2"/>
          <p:cNvSpPr txBox="1"/>
          <p:nvPr/>
        </p:nvSpPr>
        <p:spPr>
          <a:xfrm>
            <a:off x="4060183" y="2164656"/>
            <a:ext cx="2094873" cy="6449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  <p:sp>
        <p:nvSpPr>
          <p:cNvPr id="112" name="CuadroTexto 3"/>
          <p:cNvSpPr txBox="1"/>
          <p:nvPr/>
        </p:nvSpPr>
        <p:spPr>
          <a:xfrm>
            <a:off x="6817670" y="2164656"/>
            <a:ext cx="2094874" cy="6449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  <p:sp>
        <p:nvSpPr>
          <p:cNvPr id="113" name="CuadroTexto 4"/>
          <p:cNvSpPr txBox="1"/>
          <p:nvPr/>
        </p:nvSpPr>
        <p:spPr>
          <a:xfrm>
            <a:off x="1302695" y="5719067"/>
            <a:ext cx="2094873" cy="644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  <p:sp>
        <p:nvSpPr>
          <p:cNvPr id="114" name="CuadroTexto 5"/>
          <p:cNvSpPr txBox="1"/>
          <p:nvPr/>
        </p:nvSpPr>
        <p:spPr>
          <a:xfrm>
            <a:off x="4060183" y="5719067"/>
            <a:ext cx="2094873" cy="644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  <p:sp>
        <p:nvSpPr>
          <p:cNvPr id="115" name="CuadroTexto 6"/>
          <p:cNvSpPr txBox="1"/>
          <p:nvPr/>
        </p:nvSpPr>
        <p:spPr>
          <a:xfrm>
            <a:off x="6717657" y="5719067"/>
            <a:ext cx="2094873" cy="644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CuadroTexto 1"/>
          <p:cNvSpPr txBox="1"/>
          <p:nvPr/>
        </p:nvSpPr>
        <p:spPr>
          <a:xfrm>
            <a:off x="1159820" y="2150367"/>
            <a:ext cx="2094874" cy="644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  <p:sp>
        <p:nvSpPr>
          <p:cNvPr id="118" name="CuadroTexto 2"/>
          <p:cNvSpPr txBox="1"/>
          <p:nvPr/>
        </p:nvSpPr>
        <p:spPr>
          <a:xfrm>
            <a:off x="3975413" y="2150367"/>
            <a:ext cx="2094874" cy="644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  <p:sp>
        <p:nvSpPr>
          <p:cNvPr id="119" name="CuadroTexto 3"/>
          <p:cNvSpPr txBox="1"/>
          <p:nvPr/>
        </p:nvSpPr>
        <p:spPr>
          <a:xfrm>
            <a:off x="6791006" y="2150367"/>
            <a:ext cx="2094874" cy="644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  <p:sp>
        <p:nvSpPr>
          <p:cNvPr id="120" name="CuadroTexto 4"/>
          <p:cNvSpPr txBox="1"/>
          <p:nvPr/>
        </p:nvSpPr>
        <p:spPr>
          <a:xfrm>
            <a:off x="1159820" y="5772513"/>
            <a:ext cx="2094874" cy="6449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  <p:sp>
        <p:nvSpPr>
          <p:cNvPr id="121" name="CuadroTexto 5"/>
          <p:cNvSpPr txBox="1"/>
          <p:nvPr/>
        </p:nvSpPr>
        <p:spPr>
          <a:xfrm>
            <a:off x="4088758" y="5772513"/>
            <a:ext cx="2094873" cy="6449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  <p:sp>
        <p:nvSpPr>
          <p:cNvPr id="122" name="CuadroTexto 6"/>
          <p:cNvSpPr txBox="1"/>
          <p:nvPr/>
        </p:nvSpPr>
        <p:spPr>
          <a:xfrm>
            <a:off x="6846245" y="5772513"/>
            <a:ext cx="2094874" cy="6449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Tema de Office">
  <a:themeElements>
    <a:clrScheme name="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e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50909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50909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e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50909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50909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</Words>
  <Application>Microsoft Office PowerPoint</Application>
  <PresentationFormat>Personalizado</PresentationFormat>
  <Paragraphs>24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7" baseType="lpstr"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UAEH</cp:lastModifiedBy>
  <cp:revision>1</cp:revision>
  <dcterms:modified xsi:type="dcterms:W3CDTF">2026-05-22T16:02:09Z</dcterms:modified>
</cp:coreProperties>
</file>