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256" r:id="rId5"/>
    <p:sldId id="262" r:id="rId6"/>
    <p:sldId id="257" r:id="rId7"/>
    <p:sldId id="263" r:id="rId8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 damos la bienvenida" id="{E75E278A-FF0E-49A4-B170-79828D63BBAD}">
          <p14:sldIdLst>
            <p14:sldId id="256"/>
          </p14:sldIdLst>
        </p14:section>
        <p14:section name="Diseñar, impresionar y trabajar de manera conjunta" id="{B9B51309-D148-4332-87C2-07BE32FBCA3B}">
          <p14:sldIdLst>
            <p14:sldId id="262"/>
            <p14:sldId id="257"/>
          </p14:sldIdLst>
        </p14:section>
        <p14:section name="Más información" id="{2CC34DB2-6590-42C0-AD4B-A04C6060184E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 snapToGrid="0">
      <p:cViewPr varScale="1">
        <p:scale>
          <a:sx n="74" d="100"/>
          <a:sy n="74" d="100"/>
        </p:scale>
        <p:origin x="6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undo custSel modSld modMainMaster modNotesMaster modHandout">
      <pc:chgData name="Fake Test User" userId="SID-0" providerId="Test" clId="FakeClientId" dt="2019-08-05T08:14:26.162" v="73" actId="27636"/>
      <pc:docMkLst>
        <pc:docMk/>
      </pc:docMkLst>
      <pc:sldChg chg="modSp mod modNotes">
        <pc:chgData name="Fake Test User" userId="SID-0" providerId="Test" clId="FakeClientId" dt="2019-08-02T10:17:04.170" v="65" actId="790"/>
        <pc:sldMkLst>
          <pc:docMk/>
          <pc:sldMk cId="2471807738" sldId="256"/>
        </pc:sldMkLst>
        <pc:spChg chg="mod">
          <ac:chgData name="Fake Test User" userId="SID-0" providerId="Test" clId="FakeClientId" dt="2019-08-02T10:17:04.170" v="65" actId="790"/>
          <ac:spMkLst>
            <pc:docMk/>
            <pc:sldMk cId="2471807738" sldId="256"/>
            <ac:spMk id="2" creationId="{00000000-0000-0000-0000-000000000000}"/>
          </ac:spMkLst>
        </pc:spChg>
        <pc:spChg chg="mod">
          <ac:chgData name="Fake Test User" userId="SID-0" providerId="Test" clId="FakeClientId" dt="2019-08-02T10:17:04.170" v="65" actId="790"/>
          <ac:spMkLst>
            <pc:docMk/>
            <pc:sldMk cId="2471807738" sldId="256"/>
            <ac:spMk id="3" creationId="{00000000-0000-0000-0000-000000000000}"/>
          </ac:spMkLst>
        </pc:spChg>
      </pc:sldChg>
      <pc:sldChg chg="modSp mod modNotes">
        <pc:chgData name="Fake Test User" userId="SID-0" providerId="Test" clId="FakeClientId" dt="2019-08-02T10:16:03.485" v="61" actId="20577"/>
        <pc:sldMkLst>
          <pc:docMk/>
          <pc:sldMk cId="1328676004" sldId="257"/>
        </pc:sldMkLst>
        <pc:spChg chg="mod">
          <ac:chgData name="Fake Test User" userId="SID-0" providerId="Test" clId="FakeClientId" dt="2019-08-02T03:32:57.704" v="48" actId="790"/>
          <ac:spMkLst>
            <pc:docMk/>
            <pc:sldMk cId="1328676004" sldId="257"/>
            <ac:spMk id="2" creationId="{00000000-0000-0000-0000-000000000000}"/>
          </ac:spMkLst>
        </pc:spChg>
        <pc:spChg chg="mod">
          <ac:chgData name="Fake Test User" userId="SID-0" providerId="Test" clId="FakeClientId" dt="2019-08-02T10:16:03.485" v="61" actId="20577"/>
          <ac:spMkLst>
            <pc:docMk/>
            <pc:sldMk cId="1328676004" sldId="257"/>
            <ac:spMk id="3" creationId="{00000000-0000-0000-0000-000000000000}"/>
          </ac:spMkLst>
        </pc:spChg>
        <pc:picChg chg="mod">
          <ac:chgData name="Fake Test User" userId="SID-0" providerId="Test" clId="FakeClientId" dt="2019-08-02T03:33:03.422" v="55" actId="1035"/>
          <ac:picMkLst>
            <pc:docMk/>
            <pc:sldMk cId="1328676004" sldId="257"/>
            <ac:picMk id="6" creationId="{00000000-0000-0000-0000-000000000000}"/>
          </ac:picMkLst>
        </pc:picChg>
        <pc:picChg chg="mod">
          <ac:chgData name="Fake Test User" userId="SID-0" providerId="Test" clId="FakeClientId" dt="2019-08-02T03:31:02.115" v="43" actId="14826"/>
          <ac:picMkLst>
            <pc:docMk/>
            <pc:sldMk cId="1328676004" sldId="257"/>
            <ac:picMk id="7" creationId="{00000000-0000-0000-0000-000000000000}"/>
          </ac:picMkLst>
        </pc:picChg>
        <pc:picChg chg="mod">
          <ac:chgData name="Fake Test User" userId="SID-0" providerId="Test" clId="FakeClientId" dt="2019-08-02T03:31:20.286" v="44" actId="14826"/>
          <ac:picMkLst>
            <pc:docMk/>
            <pc:sldMk cId="1328676004" sldId="257"/>
            <ac:picMk id="11" creationId="{00000000-0000-0000-0000-000000000000}"/>
          </ac:picMkLst>
        </pc:picChg>
      </pc:sldChg>
      <pc:sldChg chg="modSp mod modNotes">
        <pc:chgData name="Fake Test User" userId="SID-0" providerId="Test" clId="FakeClientId" dt="2019-08-02T03:32:42.485" v="47" actId="790"/>
        <pc:sldMkLst>
          <pc:docMk/>
          <pc:sldMk cId="2090733893" sldId="262"/>
        </pc:sldMkLst>
        <pc:spChg chg="mod">
          <ac:chgData name="Fake Test User" userId="SID-0" providerId="Test" clId="FakeClientId" dt="2019-08-02T03:32:42.485" v="47" actId="790"/>
          <ac:spMkLst>
            <pc:docMk/>
            <pc:sldMk cId="2090733893" sldId="262"/>
            <ac:spMk id="2" creationId="{00000000-0000-0000-0000-000000000000}"/>
          </ac:spMkLst>
        </pc:spChg>
        <pc:spChg chg="mod">
          <ac:chgData name="Fake Test User" userId="SID-0" providerId="Test" clId="FakeClientId" dt="2019-08-02T03:32:42.485" v="47" actId="790"/>
          <ac:spMkLst>
            <pc:docMk/>
            <pc:sldMk cId="2090733893" sldId="262"/>
            <ac:spMk id="3" creationId="{00000000-0000-0000-0000-000000000000}"/>
          </ac:spMkLst>
        </pc:spChg>
        <pc:picChg chg="mod">
          <ac:chgData name="Fake Test User" userId="SID-0" providerId="Test" clId="FakeClientId" dt="2019-08-02T03:30:07.239" v="41" actId="14826"/>
          <ac:picMkLst>
            <pc:docMk/>
            <pc:sldMk cId="2090733893" sldId="262"/>
            <ac:picMk id="4" creationId="{00000000-0000-0000-0000-000000000000}"/>
          </ac:picMkLst>
        </pc:picChg>
        <pc:picChg chg="mod">
          <ac:chgData name="Fake Test User" userId="SID-0" providerId="Test" clId="FakeClientId" dt="2019-08-02T03:30:29.098" v="42" actId="14826"/>
          <ac:picMkLst>
            <pc:docMk/>
            <pc:sldMk cId="2090733893" sldId="262"/>
            <ac:picMk id="5" creationId="{00000000-0000-0000-0000-000000000000}"/>
          </ac:picMkLst>
        </pc:picChg>
        <pc:picChg chg="mod">
          <ac:chgData name="Fake Test User" userId="SID-0" providerId="Test" clId="FakeClientId" dt="2019-08-02T03:29:46.990" v="40" actId="14826"/>
          <ac:picMkLst>
            <pc:docMk/>
            <pc:sldMk cId="2090733893" sldId="262"/>
            <ac:picMk id="6" creationId="{00000000-0000-0000-0000-000000000000}"/>
          </ac:picMkLst>
        </pc:picChg>
      </pc:sldChg>
      <pc:sldChg chg="modSp mod modNotes">
        <pc:chgData name="Fake Test User" userId="SID-0" providerId="Test" clId="FakeClientId" dt="2019-08-05T03:52:20.258" v="70" actId="115"/>
        <pc:sldMkLst>
          <pc:docMk/>
          <pc:sldMk cId="2317502127" sldId="263"/>
        </pc:sldMkLst>
        <pc:spChg chg="mod">
          <ac:chgData name="Fake Test User" userId="SID-0" providerId="Test" clId="FakeClientId" dt="2019-08-05T03:52:20.258" v="70" actId="115"/>
          <ac:spMkLst>
            <pc:docMk/>
            <pc:sldMk cId="2317502127" sldId="263"/>
            <ac:spMk id="2" creationId="{00000000-0000-0000-0000-000000000000}"/>
          </ac:spMkLst>
        </pc:spChg>
        <pc:spChg chg="mod">
          <ac:chgData name="Fake Test User" userId="SID-0" providerId="Test" clId="FakeClientId" dt="2019-08-05T03:52:20.258" v="70" actId="115"/>
          <ac:spMkLst>
            <pc:docMk/>
            <pc:sldMk cId="2317502127" sldId="263"/>
            <ac:spMk id="3" creationId="{00000000-0000-0000-0000-000000000000}"/>
          </ac:spMkLst>
        </pc:spChg>
        <pc:spChg chg="mod">
          <ac:chgData name="Fake Test User" userId="SID-0" providerId="Test" clId="FakeClientId" dt="2019-08-05T03:52:20.258" v="70" actId="115"/>
          <ac:spMkLst>
            <pc:docMk/>
            <pc:sldMk cId="2317502127" sldId="263"/>
            <ac:spMk id="4" creationId="{00000000-0000-0000-0000-000000000000}"/>
          </ac:spMkLst>
        </pc:spChg>
        <pc:spChg chg="mod">
          <ac:chgData name="Fake Test User" userId="SID-0" providerId="Test" clId="FakeClientId" dt="2019-08-05T03:52:20.258" v="70" actId="115"/>
          <ac:spMkLst>
            <pc:docMk/>
            <pc:sldMk cId="2317502127" sldId="263"/>
            <ac:spMk id="8" creationId="{00000000-0000-0000-0000-000000000000}"/>
          </ac:spMkLst>
        </pc:spChg>
        <pc:spChg chg="mod">
          <ac:chgData name="Fake Test User" userId="SID-0" providerId="Test" clId="FakeClientId" dt="2019-08-05T03:52:20.258" v="70" actId="115"/>
          <ac:spMkLst>
            <pc:docMk/>
            <pc:sldMk cId="2317502127" sldId="263"/>
            <ac:spMk id="9" creationId="{00000000-0000-0000-0000-000000000000}"/>
          </ac:spMkLst>
        </pc:spChg>
      </pc:sldChg>
      <pc:sldChg chg="modSp mod modNotes">
        <pc:chgData name="Fake Test User" userId="SID-0" providerId="Test" clId="FakeClientId" dt="2019-08-05T08:14:26.162" v="73" actId="27636"/>
        <pc:sldMkLst>
          <pc:docMk/>
          <pc:sldMk cId="1531532291" sldId="264"/>
        </pc:sldMkLst>
        <pc:spChg chg="mod">
          <ac:chgData name="Fake Test User" userId="SID-0" providerId="Test" clId="FakeClientId" dt="2019-08-02T03:33:23.218" v="56" actId="790"/>
          <ac:spMkLst>
            <pc:docMk/>
            <pc:sldMk cId="1531532291" sldId="264"/>
            <ac:spMk id="2" creationId="{00000000-0000-0000-0000-000000000000}"/>
          </ac:spMkLst>
        </pc:spChg>
        <pc:spChg chg="mod">
          <ac:chgData name="Fake Test User" userId="SID-0" providerId="Test" clId="FakeClientId" dt="2019-08-05T08:14:26.162" v="73" actId="27636"/>
          <ac:spMkLst>
            <pc:docMk/>
            <pc:sldMk cId="1531532291" sldId="264"/>
            <ac:spMk id="3" creationId="{00000000-0000-0000-0000-000000000000}"/>
          </ac:spMkLst>
        </pc:spChg>
        <pc:picChg chg="mod">
          <ac:chgData name="Fake Test User" userId="SID-0" providerId="Test" clId="FakeClientId" dt="2019-08-02T03:31:40.363" v="45" actId="14826"/>
          <ac:picMkLst>
            <pc:docMk/>
            <pc:sldMk cId="1531532291" sldId="264"/>
            <ac:picMk id="5" creationId="{00000000-0000-0000-0000-000000000000}"/>
          </ac:picMkLst>
        </pc:picChg>
      </pc:sldChg>
      <pc:sldMasterChg chg="modSp mod modSldLayout">
        <pc:chgData name="Fake Test User" userId="SID-0" providerId="Test" clId="FakeClientId" dt="2019-08-02T03:23:48.414" v="30" actId="790"/>
        <pc:sldMasterMkLst>
          <pc:docMk/>
          <pc:sldMasterMk cId="946754946" sldId="2147483660"/>
        </pc:sldMasterMkLst>
        <pc:spChg chg="mod">
          <ac:chgData name="Fake Test User" userId="SID-0" providerId="Test" clId="FakeClientId" dt="2019-08-02T03:18:41.445" v="12" actId="790"/>
          <ac:spMkLst>
            <pc:docMk/>
            <pc:sldMasterMk cId="946754946" sldId="2147483660"/>
            <ac:spMk id="2" creationId="{00000000-0000-0000-0000-000000000000}"/>
          </ac:spMkLst>
        </pc:spChg>
        <pc:spChg chg="mod">
          <ac:chgData name="Fake Test User" userId="SID-0" providerId="Test" clId="FakeClientId" dt="2019-08-02T03:18:41.445" v="12" actId="790"/>
          <ac:spMkLst>
            <pc:docMk/>
            <pc:sldMasterMk cId="946754946" sldId="2147483660"/>
            <ac:spMk id="3" creationId="{00000000-0000-0000-0000-000000000000}"/>
          </ac:spMkLst>
        </pc:spChg>
        <pc:spChg chg="mod">
          <ac:chgData name="Fake Test User" userId="SID-0" providerId="Test" clId="FakeClientId" dt="2019-08-02T03:18:41.445" v="12" actId="790"/>
          <ac:spMkLst>
            <pc:docMk/>
            <pc:sldMasterMk cId="946754946" sldId="2147483660"/>
            <ac:spMk id="4" creationId="{00000000-0000-0000-0000-000000000000}"/>
          </ac:spMkLst>
        </pc:spChg>
        <pc:spChg chg="mod">
          <ac:chgData name="Fake Test User" userId="SID-0" providerId="Test" clId="FakeClientId" dt="2019-08-02T03:18:41.445" v="12" actId="790"/>
          <ac:spMkLst>
            <pc:docMk/>
            <pc:sldMasterMk cId="946754946" sldId="2147483660"/>
            <ac:spMk id="5" creationId="{00000000-0000-0000-0000-000000000000}"/>
          </ac:spMkLst>
        </pc:spChg>
        <pc:spChg chg="mod">
          <ac:chgData name="Fake Test User" userId="SID-0" providerId="Test" clId="FakeClientId" dt="2019-08-02T03:18:41.445" v="12" actId="790"/>
          <ac:spMkLst>
            <pc:docMk/>
            <pc:sldMasterMk cId="946754946" sldId="2147483660"/>
            <ac:spMk id="6" creationId="{00000000-0000-0000-0000-000000000000}"/>
          </ac:spMkLst>
        </pc:spChg>
        <pc:sldLayoutChg chg="modSp mod">
          <pc:chgData name="Fake Test User" userId="SID-0" providerId="Test" clId="FakeClientId" dt="2019-08-02T03:19:12.538" v="13" actId="790"/>
          <pc:sldLayoutMkLst>
            <pc:docMk/>
            <pc:sldMasterMk cId="946754946" sldId="2147483660"/>
            <pc:sldLayoutMk cId="1718549498" sldId="2147483661"/>
          </pc:sldLayoutMkLst>
          <pc:spChg chg="mod">
            <ac:chgData name="Fake Test User" userId="SID-0" providerId="Test" clId="FakeClientId" dt="2019-08-02T03:19:12.538" v="13" actId="790"/>
            <ac:spMkLst>
              <pc:docMk/>
              <pc:sldMasterMk cId="946754946" sldId="2147483660"/>
              <pc:sldLayoutMk cId="1718549498" sldId="2147483661"/>
              <ac:spMk id="2" creationId="{00000000-0000-0000-0000-000000000000}"/>
            </ac:spMkLst>
          </pc:spChg>
          <pc:spChg chg="mod">
            <ac:chgData name="Fake Test User" userId="SID-0" providerId="Test" clId="FakeClientId" dt="2019-08-02T03:19:12.538" v="13" actId="790"/>
            <ac:spMkLst>
              <pc:docMk/>
              <pc:sldMasterMk cId="946754946" sldId="2147483660"/>
              <pc:sldLayoutMk cId="1718549498" sldId="2147483661"/>
              <ac:spMk id="3" creationId="{00000000-0000-0000-0000-000000000000}"/>
            </ac:spMkLst>
          </pc:spChg>
          <pc:spChg chg="mod">
            <ac:chgData name="Fake Test User" userId="SID-0" providerId="Test" clId="FakeClientId" dt="2019-08-02T03:19:12.538" v="13" actId="790"/>
            <ac:spMkLst>
              <pc:docMk/>
              <pc:sldMasterMk cId="946754946" sldId="2147483660"/>
              <pc:sldLayoutMk cId="1718549498" sldId="2147483661"/>
              <ac:spMk id="4" creationId="{00000000-0000-0000-0000-000000000000}"/>
            </ac:spMkLst>
          </pc:spChg>
          <pc:spChg chg="mod">
            <ac:chgData name="Fake Test User" userId="SID-0" providerId="Test" clId="FakeClientId" dt="2019-08-02T03:19:12.538" v="13" actId="790"/>
            <ac:spMkLst>
              <pc:docMk/>
              <pc:sldMasterMk cId="946754946" sldId="2147483660"/>
              <pc:sldLayoutMk cId="1718549498" sldId="2147483661"/>
              <ac:spMk id="5" creationId="{00000000-0000-0000-0000-000000000000}"/>
            </ac:spMkLst>
          </pc:spChg>
          <pc:spChg chg="mod">
            <ac:chgData name="Fake Test User" userId="SID-0" providerId="Test" clId="FakeClientId" dt="2019-08-02T03:19:12.538" v="13" actId="790"/>
            <ac:spMkLst>
              <pc:docMk/>
              <pc:sldMasterMk cId="946754946" sldId="2147483660"/>
              <pc:sldLayoutMk cId="1718549498" sldId="2147483661"/>
              <ac:spMk id="6" creationId="{00000000-0000-0000-0000-000000000000}"/>
            </ac:spMkLst>
          </pc:spChg>
          <pc:spChg chg="mod">
            <ac:chgData name="Fake Test User" userId="SID-0" providerId="Test" clId="FakeClientId" dt="2019-08-02T03:19:12.538" v="13" actId="790"/>
            <ac:spMkLst>
              <pc:docMk/>
              <pc:sldMasterMk cId="946754946" sldId="2147483660"/>
              <pc:sldLayoutMk cId="1718549498" sldId="2147483661"/>
              <ac:spMk id="7" creationId="{00000000-0000-0000-0000-000000000000}"/>
            </ac:spMkLst>
          </pc:spChg>
          <pc:spChg chg="mod">
            <ac:chgData name="Fake Test User" userId="SID-0" providerId="Test" clId="FakeClientId" dt="2019-08-02T03:19:12.538" v="13" actId="790"/>
            <ac:spMkLst>
              <pc:docMk/>
              <pc:sldMasterMk cId="946754946" sldId="2147483660"/>
              <pc:sldLayoutMk cId="1718549498" sldId="2147483661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2T03:19:44.224" v="14" actId="790"/>
          <pc:sldLayoutMkLst>
            <pc:docMk/>
            <pc:sldMasterMk cId="946754946" sldId="2147483660"/>
            <pc:sldLayoutMk cId="2185836540" sldId="2147483662"/>
          </pc:sldLayoutMkLst>
          <pc:spChg chg="mod">
            <ac:chgData name="Fake Test User" userId="SID-0" providerId="Test" clId="FakeClientId" dt="2019-08-02T03:19:44.224" v="14" actId="790"/>
            <ac:spMkLst>
              <pc:docMk/>
              <pc:sldMasterMk cId="946754946" sldId="2147483660"/>
              <pc:sldLayoutMk cId="2185836540" sldId="2147483662"/>
              <ac:spMk id="2" creationId="{00000000-0000-0000-0000-000000000000}"/>
            </ac:spMkLst>
          </pc:spChg>
          <pc:spChg chg="mod">
            <ac:chgData name="Fake Test User" userId="SID-0" providerId="Test" clId="FakeClientId" dt="2019-08-02T03:19:44.224" v="14" actId="790"/>
            <ac:spMkLst>
              <pc:docMk/>
              <pc:sldMasterMk cId="946754946" sldId="2147483660"/>
              <pc:sldLayoutMk cId="2185836540" sldId="2147483662"/>
              <ac:spMk id="3" creationId="{00000000-0000-0000-0000-000000000000}"/>
            </ac:spMkLst>
          </pc:spChg>
          <pc:spChg chg="mod">
            <ac:chgData name="Fake Test User" userId="SID-0" providerId="Test" clId="FakeClientId" dt="2019-08-02T03:19:44.224" v="14" actId="790"/>
            <ac:spMkLst>
              <pc:docMk/>
              <pc:sldMasterMk cId="946754946" sldId="2147483660"/>
              <pc:sldLayoutMk cId="2185836540" sldId="2147483662"/>
              <ac:spMk id="4" creationId="{00000000-0000-0000-0000-000000000000}"/>
            </ac:spMkLst>
          </pc:spChg>
          <pc:spChg chg="mod">
            <ac:chgData name="Fake Test User" userId="SID-0" providerId="Test" clId="FakeClientId" dt="2019-08-02T03:19:44.224" v="14" actId="790"/>
            <ac:spMkLst>
              <pc:docMk/>
              <pc:sldMasterMk cId="946754946" sldId="2147483660"/>
              <pc:sldLayoutMk cId="2185836540" sldId="2147483662"/>
              <ac:spMk id="5" creationId="{00000000-0000-0000-0000-000000000000}"/>
            </ac:spMkLst>
          </pc:spChg>
          <pc:spChg chg="mod">
            <ac:chgData name="Fake Test User" userId="SID-0" providerId="Test" clId="FakeClientId" dt="2019-08-02T03:19:44.224" v="14" actId="790"/>
            <ac:spMkLst>
              <pc:docMk/>
              <pc:sldMasterMk cId="946754946" sldId="2147483660"/>
              <pc:sldLayoutMk cId="2185836540" sldId="2147483662"/>
              <ac:spMk id="6" creationId="{00000000-0000-0000-0000-000000000000}"/>
            </ac:spMkLst>
          </pc:spChg>
          <pc:spChg chg="mod">
            <ac:chgData name="Fake Test User" userId="SID-0" providerId="Test" clId="FakeClientId" dt="2019-08-02T03:19:44.224" v="14" actId="790"/>
            <ac:spMkLst>
              <pc:docMk/>
              <pc:sldMasterMk cId="946754946" sldId="2147483660"/>
              <pc:sldLayoutMk cId="2185836540" sldId="2147483662"/>
              <ac:spMk id="7" creationId="{00000000-0000-0000-0000-000000000000}"/>
            </ac:spMkLst>
          </pc:spChg>
          <pc:spChg chg="mod">
            <ac:chgData name="Fake Test User" userId="SID-0" providerId="Test" clId="FakeClientId" dt="2019-08-02T03:19:44.224" v="14" actId="790"/>
            <ac:spMkLst>
              <pc:docMk/>
              <pc:sldMasterMk cId="946754946" sldId="2147483660"/>
              <pc:sldLayoutMk cId="2185836540" sldId="2147483662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2T03:19:58.504" v="15" actId="790"/>
          <pc:sldLayoutMkLst>
            <pc:docMk/>
            <pc:sldMasterMk cId="946754946" sldId="2147483660"/>
            <pc:sldLayoutMk cId="1335655537" sldId="2147483663"/>
          </pc:sldLayoutMkLst>
          <pc:spChg chg="mod">
            <ac:chgData name="Fake Test User" userId="SID-0" providerId="Test" clId="FakeClientId" dt="2019-08-02T03:19:58.504" v="15" actId="790"/>
            <ac:spMkLst>
              <pc:docMk/>
              <pc:sldMasterMk cId="946754946" sldId="2147483660"/>
              <pc:sldLayoutMk cId="1335655537" sldId="2147483663"/>
              <ac:spMk id="2" creationId="{00000000-0000-0000-0000-000000000000}"/>
            </ac:spMkLst>
          </pc:spChg>
          <pc:spChg chg="mod">
            <ac:chgData name="Fake Test User" userId="SID-0" providerId="Test" clId="FakeClientId" dt="2019-08-02T03:19:58.504" v="15" actId="790"/>
            <ac:spMkLst>
              <pc:docMk/>
              <pc:sldMasterMk cId="946754946" sldId="2147483660"/>
              <pc:sldLayoutMk cId="1335655537" sldId="2147483663"/>
              <ac:spMk id="3" creationId="{00000000-0000-0000-0000-000000000000}"/>
            </ac:spMkLst>
          </pc:spChg>
          <pc:spChg chg="mod">
            <ac:chgData name="Fake Test User" userId="SID-0" providerId="Test" clId="FakeClientId" dt="2019-08-02T03:19:58.504" v="15" actId="790"/>
            <ac:spMkLst>
              <pc:docMk/>
              <pc:sldMasterMk cId="946754946" sldId="2147483660"/>
              <pc:sldLayoutMk cId="1335655537" sldId="2147483663"/>
              <ac:spMk id="4" creationId="{00000000-0000-0000-0000-000000000000}"/>
            </ac:spMkLst>
          </pc:spChg>
          <pc:spChg chg="mod">
            <ac:chgData name="Fake Test User" userId="SID-0" providerId="Test" clId="FakeClientId" dt="2019-08-02T03:19:58.504" v="15" actId="790"/>
            <ac:spMkLst>
              <pc:docMk/>
              <pc:sldMasterMk cId="946754946" sldId="2147483660"/>
              <pc:sldLayoutMk cId="1335655537" sldId="2147483663"/>
              <ac:spMk id="5" creationId="{00000000-0000-0000-0000-000000000000}"/>
            </ac:spMkLst>
          </pc:spChg>
          <pc:spChg chg="mod">
            <ac:chgData name="Fake Test User" userId="SID-0" providerId="Test" clId="FakeClientId" dt="2019-08-02T03:19:58.504" v="15" actId="790"/>
            <ac:spMkLst>
              <pc:docMk/>
              <pc:sldMasterMk cId="946754946" sldId="2147483660"/>
              <pc:sldLayoutMk cId="1335655537" sldId="2147483663"/>
              <ac:spMk id="6" creationId="{00000000-0000-0000-0000-000000000000}"/>
            </ac:spMkLst>
          </pc:spChg>
          <pc:spChg chg="mod">
            <ac:chgData name="Fake Test User" userId="SID-0" providerId="Test" clId="FakeClientId" dt="2019-08-02T03:19:58.504" v="15" actId="790"/>
            <ac:spMkLst>
              <pc:docMk/>
              <pc:sldMasterMk cId="946754946" sldId="2147483660"/>
              <pc:sldLayoutMk cId="1335655537" sldId="2147483663"/>
              <ac:spMk id="7" creationId="{00000000-0000-0000-0000-000000000000}"/>
            </ac:spMkLst>
          </pc:spChg>
          <pc:spChg chg="mod">
            <ac:chgData name="Fake Test User" userId="SID-0" providerId="Test" clId="FakeClientId" dt="2019-08-02T03:19:58.504" v="15" actId="790"/>
            <ac:spMkLst>
              <pc:docMk/>
              <pc:sldMasterMk cId="946754946" sldId="2147483660"/>
              <pc:sldLayoutMk cId="1335655537" sldId="2147483663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2T03:21:15.032" v="20" actId="790"/>
          <pc:sldLayoutMkLst>
            <pc:docMk/>
            <pc:sldMasterMk cId="946754946" sldId="2147483660"/>
            <pc:sldLayoutMk cId="3328223887" sldId="2147483664"/>
          </pc:sldLayoutMkLst>
          <pc:spChg chg="mod">
            <ac:chgData name="Fake Test User" userId="SID-0" providerId="Test" clId="FakeClientId" dt="2019-08-02T03:21:15.032" v="20" actId="790"/>
            <ac:spMkLst>
              <pc:docMk/>
              <pc:sldMasterMk cId="946754946" sldId="2147483660"/>
              <pc:sldLayoutMk cId="3328223887" sldId="2147483664"/>
              <ac:spMk id="2" creationId="{00000000-0000-0000-0000-000000000000}"/>
            </ac:spMkLst>
          </pc:spChg>
          <pc:spChg chg="mod">
            <ac:chgData name="Fake Test User" userId="SID-0" providerId="Test" clId="FakeClientId" dt="2019-08-02T03:21:15.032" v="20" actId="790"/>
            <ac:spMkLst>
              <pc:docMk/>
              <pc:sldMasterMk cId="946754946" sldId="2147483660"/>
              <pc:sldLayoutMk cId="3328223887" sldId="2147483664"/>
              <ac:spMk id="3" creationId="{00000000-0000-0000-0000-000000000000}"/>
            </ac:spMkLst>
          </pc:spChg>
          <pc:spChg chg="mod">
            <ac:chgData name="Fake Test User" userId="SID-0" providerId="Test" clId="FakeClientId" dt="2019-08-02T03:21:15.032" v="20" actId="790"/>
            <ac:spMkLst>
              <pc:docMk/>
              <pc:sldMasterMk cId="946754946" sldId="2147483660"/>
              <pc:sldLayoutMk cId="3328223887" sldId="2147483664"/>
              <ac:spMk id="4" creationId="{00000000-0000-0000-0000-000000000000}"/>
            </ac:spMkLst>
          </pc:spChg>
          <pc:spChg chg="mod">
            <ac:chgData name="Fake Test User" userId="SID-0" providerId="Test" clId="FakeClientId" dt="2019-08-02T03:21:15.032" v="20" actId="790"/>
            <ac:spMkLst>
              <pc:docMk/>
              <pc:sldMasterMk cId="946754946" sldId="2147483660"/>
              <pc:sldLayoutMk cId="3328223887" sldId="2147483664"/>
              <ac:spMk id="5" creationId="{00000000-0000-0000-0000-000000000000}"/>
            </ac:spMkLst>
          </pc:spChg>
          <pc:spChg chg="mod">
            <ac:chgData name="Fake Test User" userId="SID-0" providerId="Test" clId="FakeClientId" dt="2019-08-02T03:21:15.032" v="20" actId="790"/>
            <ac:spMkLst>
              <pc:docMk/>
              <pc:sldMasterMk cId="946754946" sldId="2147483660"/>
              <pc:sldLayoutMk cId="3328223887" sldId="2147483664"/>
              <ac:spMk id="6" creationId="{00000000-0000-0000-0000-000000000000}"/>
            </ac:spMkLst>
          </pc:spChg>
          <pc:spChg chg="mod">
            <ac:chgData name="Fake Test User" userId="SID-0" providerId="Test" clId="FakeClientId" dt="2019-08-02T03:21:15.032" v="20" actId="790"/>
            <ac:spMkLst>
              <pc:docMk/>
              <pc:sldMasterMk cId="946754946" sldId="2147483660"/>
              <pc:sldLayoutMk cId="3328223887" sldId="2147483664"/>
              <ac:spMk id="7" creationId="{00000000-0000-0000-0000-000000000000}"/>
            </ac:spMkLst>
          </pc:spChg>
          <pc:spChg chg="mod">
            <ac:chgData name="Fake Test User" userId="SID-0" providerId="Test" clId="FakeClientId" dt="2019-08-02T03:21:15.032" v="20" actId="790"/>
            <ac:spMkLst>
              <pc:docMk/>
              <pc:sldMasterMk cId="946754946" sldId="2147483660"/>
              <pc:sldLayoutMk cId="3328223887" sldId="2147483664"/>
              <ac:spMk id="8" creationId="{00000000-0000-0000-0000-000000000000}"/>
            </ac:spMkLst>
          </pc:spChg>
          <pc:spChg chg="mod">
            <ac:chgData name="Fake Test User" userId="SID-0" providerId="Test" clId="FakeClientId" dt="2019-08-02T03:21:15.032" v="20" actId="790"/>
            <ac:spMkLst>
              <pc:docMk/>
              <pc:sldMasterMk cId="946754946" sldId="2147483660"/>
              <pc:sldLayoutMk cId="3328223887" sldId="2147483664"/>
              <ac:spMk id="9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2T03:21:26.187" v="21" actId="790"/>
          <pc:sldLayoutMkLst>
            <pc:docMk/>
            <pc:sldMasterMk cId="946754946" sldId="2147483660"/>
            <pc:sldLayoutMk cId="3606029816" sldId="2147483665"/>
          </pc:sldLayoutMkLst>
          <pc:spChg chg="mod">
            <ac:chgData name="Fake Test User" userId="SID-0" providerId="Test" clId="FakeClientId" dt="2019-08-02T03:21:26.187" v="21" actId="790"/>
            <ac:spMkLst>
              <pc:docMk/>
              <pc:sldMasterMk cId="946754946" sldId="2147483660"/>
              <pc:sldLayoutMk cId="3606029816" sldId="2147483665"/>
              <ac:spMk id="2" creationId="{00000000-0000-0000-0000-000000000000}"/>
            </ac:spMkLst>
          </pc:spChg>
          <pc:spChg chg="mod">
            <ac:chgData name="Fake Test User" userId="SID-0" providerId="Test" clId="FakeClientId" dt="2019-08-02T03:21:26.187" v="21" actId="790"/>
            <ac:spMkLst>
              <pc:docMk/>
              <pc:sldMasterMk cId="946754946" sldId="2147483660"/>
              <pc:sldLayoutMk cId="3606029816" sldId="2147483665"/>
              <ac:spMk id="3" creationId="{00000000-0000-0000-0000-000000000000}"/>
            </ac:spMkLst>
          </pc:spChg>
          <pc:spChg chg="mod">
            <ac:chgData name="Fake Test User" userId="SID-0" providerId="Test" clId="FakeClientId" dt="2019-08-02T03:21:26.187" v="21" actId="790"/>
            <ac:spMkLst>
              <pc:docMk/>
              <pc:sldMasterMk cId="946754946" sldId="2147483660"/>
              <pc:sldLayoutMk cId="3606029816" sldId="2147483665"/>
              <ac:spMk id="4" creationId="{00000000-0000-0000-0000-000000000000}"/>
            </ac:spMkLst>
          </pc:spChg>
          <pc:spChg chg="mod">
            <ac:chgData name="Fake Test User" userId="SID-0" providerId="Test" clId="FakeClientId" dt="2019-08-02T03:21:26.187" v="21" actId="790"/>
            <ac:spMkLst>
              <pc:docMk/>
              <pc:sldMasterMk cId="946754946" sldId="2147483660"/>
              <pc:sldLayoutMk cId="3606029816" sldId="2147483665"/>
              <ac:spMk id="5" creationId="{00000000-0000-0000-0000-000000000000}"/>
            </ac:spMkLst>
          </pc:spChg>
          <pc:spChg chg="mod">
            <ac:chgData name="Fake Test User" userId="SID-0" providerId="Test" clId="FakeClientId" dt="2019-08-02T03:21:26.187" v="21" actId="790"/>
            <ac:spMkLst>
              <pc:docMk/>
              <pc:sldMasterMk cId="946754946" sldId="2147483660"/>
              <pc:sldLayoutMk cId="3606029816" sldId="2147483665"/>
              <ac:spMk id="6" creationId="{00000000-0000-0000-0000-000000000000}"/>
            </ac:spMkLst>
          </pc:spChg>
          <pc:spChg chg="mod">
            <ac:chgData name="Fake Test User" userId="SID-0" providerId="Test" clId="FakeClientId" dt="2019-08-02T03:21:26.187" v="21" actId="790"/>
            <ac:spMkLst>
              <pc:docMk/>
              <pc:sldMasterMk cId="946754946" sldId="2147483660"/>
              <pc:sldLayoutMk cId="3606029816" sldId="2147483665"/>
              <ac:spMk id="7" creationId="{00000000-0000-0000-0000-000000000000}"/>
            </ac:spMkLst>
          </pc:spChg>
          <pc:spChg chg="mod">
            <ac:chgData name="Fake Test User" userId="SID-0" providerId="Test" clId="FakeClientId" dt="2019-08-02T03:21:26.187" v="21" actId="790"/>
            <ac:spMkLst>
              <pc:docMk/>
              <pc:sldMasterMk cId="946754946" sldId="2147483660"/>
              <pc:sldLayoutMk cId="3606029816" sldId="2147483665"/>
              <ac:spMk id="8" creationId="{00000000-0000-0000-0000-000000000000}"/>
            </ac:spMkLst>
          </pc:spChg>
          <pc:spChg chg="mod">
            <ac:chgData name="Fake Test User" userId="SID-0" providerId="Test" clId="FakeClientId" dt="2019-08-02T03:21:26.187" v="21" actId="790"/>
            <ac:spMkLst>
              <pc:docMk/>
              <pc:sldMasterMk cId="946754946" sldId="2147483660"/>
              <pc:sldLayoutMk cId="3606029816" sldId="2147483665"/>
              <ac:spMk id="9" creationId="{00000000-0000-0000-0000-000000000000}"/>
            </ac:spMkLst>
          </pc:spChg>
          <pc:spChg chg="mod">
            <ac:chgData name="Fake Test User" userId="SID-0" providerId="Test" clId="FakeClientId" dt="2019-08-02T03:21:26.187" v="21" actId="790"/>
            <ac:spMkLst>
              <pc:docMk/>
              <pc:sldMasterMk cId="946754946" sldId="2147483660"/>
              <pc:sldLayoutMk cId="3606029816" sldId="2147483665"/>
              <ac:spMk id="10" creationId="{00000000-0000-0000-0000-000000000000}"/>
            </ac:spMkLst>
          </pc:spChg>
          <pc:spChg chg="mod">
            <ac:chgData name="Fake Test User" userId="SID-0" providerId="Test" clId="FakeClientId" dt="2019-08-02T03:21:26.187" v="21" actId="790"/>
            <ac:spMkLst>
              <pc:docMk/>
              <pc:sldMasterMk cId="946754946" sldId="2147483660"/>
              <pc:sldLayoutMk cId="3606029816" sldId="2147483665"/>
              <ac:spMk id="11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2T03:21:49.248" v="22" actId="790"/>
          <pc:sldLayoutMkLst>
            <pc:docMk/>
            <pc:sldMasterMk cId="946754946" sldId="2147483660"/>
            <pc:sldLayoutMk cId="100814485" sldId="2147483666"/>
          </pc:sldLayoutMkLst>
          <pc:spChg chg="mod">
            <ac:chgData name="Fake Test User" userId="SID-0" providerId="Test" clId="FakeClientId" dt="2019-08-02T03:21:49.248" v="22" actId="790"/>
            <ac:spMkLst>
              <pc:docMk/>
              <pc:sldMasterMk cId="946754946" sldId="2147483660"/>
              <pc:sldLayoutMk cId="100814485" sldId="2147483666"/>
              <ac:spMk id="2" creationId="{00000000-0000-0000-0000-000000000000}"/>
            </ac:spMkLst>
          </pc:spChg>
          <pc:spChg chg="mod">
            <ac:chgData name="Fake Test User" userId="SID-0" providerId="Test" clId="FakeClientId" dt="2019-08-02T03:21:49.248" v="22" actId="790"/>
            <ac:spMkLst>
              <pc:docMk/>
              <pc:sldMasterMk cId="946754946" sldId="2147483660"/>
              <pc:sldLayoutMk cId="100814485" sldId="2147483666"/>
              <ac:spMk id="3" creationId="{00000000-0000-0000-0000-000000000000}"/>
            </ac:spMkLst>
          </pc:spChg>
          <pc:spChg chg="mod">
            <ac:chgData name="Fake Test User" userId="SID-0" providerId="Test" clId="FakeClientId" dt="2019-08-02T03:21:49.248" v="22" actId="790"/>
            <ac:spMkLst>
              <pc:docMk/>
              <pc:sldMasterMk cId="946754946" sldId="2147483660"/>
              <pc:sldLayoutMk cId="100814485" sldId="2147483666"/>
              <ac:spMk id="4" creationId="{00000000-0000-0000-0000-000000000000}"/>
            </ac:spMkLst>
          </pc:spChg>
          <pc:spChg chg="mod">
            <ac:chgData name="Fake Test User" userId="SID-0" providerId="Test" clId="FakeClientId" dt="2019-08-02T03:21:49.248" v="22" actId="790"/>
            <ac:spMkLst>
              <pc:docMk/>
              <pc:sldMasterMk cId="946754946" sldId="2147483660"/>
              <pc:sldLayoutMk cId="100814485" sldId="2147483666"/>
              <ac:spMk id="5" creationId="{00000000-0000-0000-0000-000000000000}"/>
            </ac:spMkLst>
          </pc:spChg>
          <pc:spChg chg="mod">
            <ac:chgData name="Fake Test User" userId="SID-0" providerId="Test" clId="FakeClientId" dt="2019-08-02T03:21:49.248" v="22" actId="790"/>
            <ac:spMkLst>
              <pc:docMk/>
              <pc:sldMasterMk cId="946754946" sldId="2147483660"/>
              <pc:sldLayoutMk cId="100814485" sldId="2147483666"/>
              <ac:spMk id="6" creationId="{00000000-0000-0000-0000-000000000000}"/>
            </ac:spMkLst>
          </pc:spChg>
          <pc:spChg chg="mod">
            <ac:chgData name="Fake Test User" userId="SID-0" providerId="Test" clId="FakeClientId" dt="2019-08-02T03:21:49.248" v="22" actId="790"/>
            <ac:spMkLst>
              <pc:docMk/>
              <pc:sldMasterMk cId="946754946" sldId="2147483660"/>
              <pc:sldLayoutMk cId="100814485" sldId="2147483666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2T03:22:02.310" v="23" actId="790"/>
          <pc:sldLayoutMkLst>
            <pc:docMk/>
            <pc:sldMasterMk cId="946754946" sldId="2147483660"/>
            <pc:sldLayoutMk cId="4037432058" sldId="2147483667"/>
          </pc:sldLayoutMkLst>
          <pc:spChg chg="mod">
            <ac:chgData name="Fake Test User" userId="SID-0" providerId="Test" clId="FakeClientId" dt="2019-08-02T03:22:02.310" v="23" actId="790"/>
            <ac:spMkLst>
              <pc:docMk/>
              <pc:sldMasterMk cId="946754946" sldId="2147483660"/>
              <pc:sldLayoutMk cId="4037432058" sldId="2147483667"/>
              <ac:spMk id="2" creationId="{00000000-0000-0000-0000-000000000000}"/>
            </ac:spMkLst>
          </pc:spChg>
          <pc:spChg chg="mod">
            <ac:chgData name="Fake Test User" userId="SID-0" providerId="Test" clId="FakeClientId" dt="2019-08-02T03:22:02.310" v="23" actId="790"/>
            <ac:spMkLst>
              <pc:docMk/>
              <pc:sldMasterMk cId="946754946" sldId="2147483660"/>
              <pc:sldLayoutMk cId="4037432058" sldId="2147483667"/>
              <ac:spMk id="3" creationId="{00000000-0000-0000-0000-000000000000}"/>
            </ac:spMkLst>
          </pc:spChg>
          <pc:spChg chg="mod">
            <ac:chgData name="Fake Test User" userId="SID-0" providerId="Test" clId="FakeClientId" dt="2019-08-02T03:22:02.310" v="23" actId="790"/>
            <ac:spMkLst>
              <pc:docMk/>
              <pc:sldMasterMk cId="946754946" sldId="2147483660"/>
              <pc:sldLayoutMk cId="4037432058" sldId="2147483667"/>
              <ac:spMk id="4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2T03:22:34.574" v="25" actId="790"/>
          <pc:sldLayoutMkLst>
            <pc:docMk/>
            <pc:sldMasterMk cId="946754946" sldId="2147483660"/>
            <pc:sldLayoutMk cId="1784193825" sldId="2147483668"/>
          </pc:sldLayoutMkLst>
          <pc:spChg chg="mod">
            <ac:chgData name="Fake Test User" userId="SID-0" providerId="Test" clId="FakeClientId" dt="2019-08-02T03:22:34.574" v="25" actId="790"/>
            <ac:spMkLst>
              <pc:docMk/>
              <pc:sldMasterMk cId="946754946" sldId="2147483660"/>
              <pc:sldLayoutMk cId="1784193825" sldId="2147483668"/>
              <ac:spMk id="2" creationId="{00000000-0000-0000-0000-000000000000}"/>
            </ac:spMkLst>
          </pc:spChg>
          <pc:spChg chg="mod">
            <ac:chgData name="Fake Test User" userId="SID-0" providerId="Test" clId="FakeClientId" dt="2019-08-02T03:22:34.574" v="25" actId="790"/>
            <ac:spMkLst>
              <pc:docMk/>
              <pc:sldMasterMk cId="946754946" sldId="2147483660"/>
              <pc:sldLayoutMk cId="1784193825" sldId="2147483668"/>
              <ac:spMk id="3" creationId="{00000000-0000-0000-0000-000000000000}"/>
            </ac:spMkLst>
          </pc:spChg>
          <pc:spChg chg="mod">
            <ac:chgData name="Fake Test User" userId="SID-0" providerId="Test" clId="FakeClientId" dt="2019-08-02T03:22:34.574" v="25" actId="790"/>
            <ac:spMkLst>
              <pc:docMk/>
              <pc:sldMasterMk cId="946754946" sldId="2147483660"/>
              <pc:sldLayoutMk cId="1784193825" sldId="2147483668"/>
              <ac:spMk id="4" creationId="{00000000-0000-0000-0000-000000000000}"/>
            </ac:spMkLst>
          </pc:spChg>
          <pc:spChg chg="mod">
            <ac:chgData name="Fake Test User" userId="SID-0" providerId="Test" clId="FakeClientId" dt="2019-08-02T03:22:34.574" v="25" actId="790"/>
            <ac:spMkLst>
              <pc:docMk/>
              <pc:sldMasterMk cId="946754946" sldId="2147483660"/>
              <pc:sldLayoutMk cId="1784193825" sldId="2147483668"/>
              <ac:spMk id="5" creationId="{00000000-0000-0000-0000-000000000000}"/>
            </ac:spMkLst>
          </pc:spChg>
          <pc:spChg chg="mod">
            <ac:chgData name="Fake Test User" userId="SID-0" providerId="Test" clId="FakeClientId" dt="2019-08-02T03:22:34.574" v="25" actId="790"/>
            <ac:spMkLst>
              <pc:docMk/>
              <pc:sldMasterMk cId="946754946" sldId="2147483660"/>
              <pc:sldLayoutMk cId="1784193825" sldId="2147483668"/>
              <ac:spMk id="6" creationId="{00000000-0000-0000-0000-000000000000}"/>
            </ac:spMkLst>
          </pc:spChg>
          <pc:spChg chg="mod">
            <ac:chgData name="Fake Test User" userId="SID-0" providerId="Test" clId="FakeClientId" dt="2019-08-02T03:22:34.574" v="25" actId="790"/>
            <ac:spMkLst>
              <pc:docMk/>
              <pc:sldMasterMk cId="946754946" sldId="2147483660"/>
              <pc:sldLayoutMk cId="1784193825" sldId="2147483668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2T03:22:59.714" v="27" actId="790"/>
          <pc:sldLayoutMkLst>
            <pc:docMk/>
            <pc:sldMasterMk cId="946754946" sldId="2147483660"/>
            <pc:sldLayoutMk cId="3161095380" sldId="2147483669"/>
          </pc:sldLayoutMkLst>
          <pc:spChg chg="mod">
            <ac:chgData name="Fake Test User" userId="SID-0" providerId="Test" clId="FakeClientId" dt="2019-08-02T03:22:59.714" v="27" actId="790"/>
            <ac:spMkLst>
              <pc:docMk/>
              <pc:sldMasterMk cId="946754946" sldId="2147483660"/>
              <pc:sldLayoutMk cId="3161095380" sldId="2147483669"/>
              <ac:spMk id="2" creationId="{00000000-0000-0000-0000-000000000000}"/>
            </ac:spMkLst>
          </pc:spChg>
          <pc:spChg chg="mod">
            <ac:chgData name="Fake Test User" userId="SID-0" providerId="Test" clId="FakeClientId" dt="2019-08-02T03:22:59.714" v="27" actId="790"/>
            <ac:spMkLst>
              <pc:docMk/>
              <pc:sldMasterMk cId="946754946" sldId="2147483660"/>
              <pc:sldLayoutMk cId="3161095380" sldId="2147483669"/>
              <ac:spMk id="3" creationId="{00000000-0000-0000-0000-000000000000}"/>
            </ac:spMkLst>
          </pc:spChg>
          <pc:spChg chg="mod">
            <ac:chgData name="Fake Test User" userId="SID-0" providerId="Test" clId="FakeClientId" dt="2019-08-02T03:22:59.714" v="27" actId="790"/>
            <ac:spMkLst>
              <pc:docMk/>
              <pc:sldMasterMk cId="946754946" sldId="2147483660"/>
              <pc:sldLayoutMk cId="3161095380" sldId="2147483669"/>
              <ac:spMk id="4" creationId="{00000000-0000-0000-0000-000000000000}"/>
            </ac:spMkLst>
          </pc:spChg>
          <pc:spChg chg="mod">
            <ac:chgData name="Fake Test User" userId="SID-0" providerId="Test" clId="FakeClientId" dt="2019-08-02T03:22:59.714" v="27" actId="790"/>
            <ac:spMkLst>
              <pc:docMk/>
              <pc:sldMasterMk cId="946754946" sldId="2147483660"/>
              <pc:sldLayoutMk cId="3161095380" sldId="2147483669"/>
              <ac:spMk id="5" creationId="{00000000-0000-0000-0000-000000000000}"/>
            </ac:spMkLst>
          </pc:spChg>
          <pc:spChg chg="mod">
            <ac:chgData name="Fake Test User" userId="SID-0" providerId="Test" clId="FakeClientId" dt="2019-08-02T03:22:59.714" v="27" actId="790"/>
            <ac:spMkLst>
              <pc:docMk/>
              <pc:sldMasterMk cId="946754946" sldId="2147483660"/>
              <pc:sldLayoutMk cId="3161095380" sldId="2147483669"/>
              <ac:spMk id="6" creationId="{00000000-0000-0000-0000-000000000000}"/>
            </ac:spMkLst>
          </pc:spChg>
          <pc:spChg chg="mod">
            <ac:chgData name="Fake Test User" userId="SID-0" providerId="Test" clId="FakeClientId" dt="2019-08-02T03:22:59.714" v="27" actId="790"/>
            <ac:spMkLst>
              <pc:docMk/>
              <pc:sldMasterMk cId="946754946" sldId="2147483660"/>
              <pc:sldLayoutMk cId="3161095380" sldId="2147483669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2T03:23:31.884" v="29" actId="790"/>
          <pc:sldLayoutMkLst>
            <pc:docMk/>
            <pc:sldMasterMk cId="946754946" sldId="2147483660"/>
            <pc:sldLayoutMk cId="596921339" sldId="2147483670"/>
          </pc:sldLayoutMkLst>
          <pc:spChg chg="mod">
            <ac:chgData name="Fake Test User" userId="SID-0" providerId="Test" clId="FakeClientId" dt="2019-08-02T03:23:31.884" v="29" actId="790"/>
            <ac:spMkLst>
              <pc:docMk/>
              <pc:sldMasterMk cId="946754946" sldId="2147483660"/>
              <pc:sldLayoutMk cId="596921339" sldId="2147483670"/>
              <ac:spMk id="2" creationId="{00000000-0000-0000-0000-000000000000}"/>
            </ac:spMkLst>
          </pc:spChg>
          <pc:spChg chg="mod">
            <ac:chgData name="Fake Test User" userId="SID-0" providerId="Test" clId="FakeClientId" dt="2019-08-02T03:23:31.884" v="29" actId="790"/>
            <ac:spMkLst>
              <pc:docMk/>
              <pc:sldMasterMk cId="946754946" sldId="2147483660"/>
              <pc:sldLayoutMk cId="596921339" sldId="2147483670"/>
              <ac:spMk id="3" creationId="{00000000-0000-0000-0000-000000000000}"/>
            </ac:spMkLst>
          </pc:spChg>
          <pc:spChg chg="mod">
            <ac:chgData name="Fake Test User" userId="SID-0" providerId="Test" clId="FakeClientId" dt="2019-08-02T03:23:31.884" v="29" actId="790"/>
            <ac:spMkLst>
              <pc:docMk/>
              <pc:sldMasterMk cId="946754946" sldId="2147483660"/>
              <pc:sldLayoutMk cId="596921339" sldId="2147483670"/>
              <ac:spMk id="4" creationId="{00000000-0000-0000-0000-000000000000}"/>
            </ac:spMkLst>
          </pc:spChg>
          <pc:spChg chg="mod">
            <ac:chgData name="Fake Test User" userId="SID-0" providerId="Test" clId="FakeClientId" dt="2019-08-02T03:23:31.884" v="29" actId="790"/>
            <ac:spMkLst>
              <pc:docMk/>
              <pc:sldMasterMk cId="946754946" sldId="2147483660"/>
              <pc:sldLayoutMk cId="596921339" sldId="2147483670"/>
              <ac:spMk id="5" creationId="{00000000-0000-0000-0000-000000000000}"/>
            </ac:spMkLst>
          </pc:spChg>
          <pc:spChg chg="mod">
            <ac:chgData name="Fake Test User" userId="SID-0" providerId="Test" clId="FakeClientId" dt="2019-08-02T03:23:31.884" v="29" actId="790"/>
            <ac:spMkLst>
              <pc:docMk/>
              <pc:sldMasterMk cId="946754946" sldId="2147483660"/>
              <pc:sldLayoutMk cId="596921339" sldId="2147483670"/>
              <ac:spMk id="6" creationId="{00000000-0000-0000-0000-000000000000}"/>
            </ac:spMkLst>
          </pc:spChg>
          <pc:spChg chg="mod">
            <ac:chgData name="Fake Test User" userId="SID-0" providerId="Test" clId="FakeClientId" dt="2019-08-02T03:23:31.884" v="29" actId="790"/>
            <ac:spMkLst>
              <pc:docMk/>
              <pc:sldMasterMk cId="946754946" sldId="2147483660"/>
              <pc:sldLayoutMk cId="596921339" sldId="2147483670"/>
              <ac:spMk id="7" creationId="{00000000-0000-0000-0000-000000000000}"/>
            </ac:spMkLst>
          </pc:spChg>
          <pc:spChg chg="mod">
            <ac:chgData name="Fake Test User" userId="SID-0" providerId="Test" clId="FakeClientId" dt="2019-08-02T03:23:31.884" v="29" actId="790"/>
            <ac:spMkLst>
              <pc:docMk/>
              <pc:sldMasterMk cId="946754946" sldId="2147483660"/>
              <pc:sldLayoutMk cId="596921339" sldId="2147483670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2T03:23:48.414" v="30" actId="790"/>
          <pc:sldLayoutMkLst>
            <pc:docMk/>
            <pc:sldMasterMk cId="946754946" sldId="2147483660"/>
            <pc:sldLayoutMk cId="1302266631" sldId="2147483671"/>
          </pc:sldLayoutMkLst>
          <pc:spChg chg="mod">
            <ac:chgData name="Fake Test User" userId="SID-0" providerId="Test" clId="FakeClientId" dt="2019-08-02T03:23:48.414" v="30" actId="790"/>
            <ac:spMkLst>
              <pc:docMk/>
              <pc:sldMasterMk cId="946754946" sldId="2147483660"/>
              <pc:sldLayoutMk cId="1302266631" sldId="2147483671"/>
              <ac:spMk id="2" creationId="{00000000-0000-0000-0000-000000000000}"/>
            </ac:spMkLst>
          </pc:spChg>
          <pc:spChg chg="mod">
            <ac:chgData name="Fake Test User" userId="SID-0" providerId="Test" clId="FakeClientId" dt="2019-08-02T03:23:48.414" v="30" actId="790"/>
            <ac:spMkLst>
              <pc:docMk/>
              <pc:sldMasterMk cId="946754946" sldId="2147483660"/>
              <pc:sldLayoutMk cId="1302266631" sldId="2147483671"/>
              <ac:spMk id="3" creationId="{00000000-0000-0000-0000-000000000000}"/>
            </ac:spMkLst>
          </pc:spChg>
          <pc:spChg chg="mod">
            <ac:chgData name="Fake Test User" userId="SID-0" providerId="Test" clId="FakeClientId" dt="2019-08-02T03:23:48.414" v="30" actId="790"/>
            <ac:spMkLst>
              <pc:docMk/>
              <pc:sldMasterMk cId="946754946" sldId="2147483660"/>
              <pc:sldLayoutMk cId="1302266631" sldId="2147483671"/>
              <ac:spMk id="4" creationId="{00000000-0000-0000-0000-000000000000}"/>
            </ac:spMkLst>
          </pc:spChg>
          <pc:spChg chg="mod">
            <ac:chgData name="Fake Test User" userId="SID-0" providerId="Test" clId="FakeClientId" dt="2019-08-02T03:23:48.414" v="30" actId="790"/>
            <ac:spMkLst>
              <pc:docMk/>
              <pc:sldMasterMk cId="946754946" sldId="2147483660"/>
              <pc:sldLayoutMk cId="1302266631" sldId="2147483671"/>
              <ac:spMk id="5" creationId="{00000000-0000-0000-0000-000000000000}"/>
            </ac:spMkLst>
          </pc:spChg>
          <pc:spChg chg="mod">
            <ac:chgData name="Fake Test User" userId="SID-0" providerId="Test" clId="FakeClientId" dt="2019-08-02T03:23:48.414" v="30" actId="790"/>
            <ac:spMkLst>
              <pc:docMk/>
              <pc:sldMasterMk cId="946754946" sldId="2147483660"/>
              <pc:sldLayoutMk cId="1302266631" sldId="2147483671"/>
              <ac:spMk id="6" creationId="{00000000-0000-0000-0000-000000000000}"/>
            </ac:spMkLst>
          </pc:spChg>
          <pc:spChg chg="mod">
            <ac:chgData name="Fake Test User" userId="SID-0" providerId="Test" clId="FakeClientId" dt="2019-08-02T03:23:48.414" v="30" actId="790"/>
            <ac:spMkLst>
              <pc:docMk/>
              <pc:sldMasterMk cId="946754946" sldId="2147483660"/>
              <pc:sldLayoutMk cId="1302266631" sldId="2147483671"/>
              <ac:spMk id="7" creationId="{00000000-0000-0000-0000-000000000000}"/>
            </ac:spMkLst>
          </pc:spChg>
          <pc:spChg chg="mod">
            <ac:chgData name="Fake Test User" userId="SID-0" providerId="Test" clId="FakeClientId" dt="2019-08-02T03:23:48.414" v="30" actId="790"/>
            <ac:spMkLst>
              <pc:docMk/>
              <pc:sldMasterMk cId="946754946" sldId="2147483660"/>
              <pc:sldLayoutMk cId="1302266631" sldId="2147483671"/>
              <ac:spMk id="8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5F8A9B1-1372-4D6E-BDB5-6E27FD94B4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1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8937DA-465D-4391-AF36-F9521626C8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1BC0C-7BEC-4554-B2BB-73ABAC21F543}" type="datetime1">
              <a:rPr lang="es-ES" noProof="1" smtClean="0"/>
              <a:t>05/01/2021</a:t>
            </a:fld>
            <a:endParaRPr lang="es-ES" noProof="1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5350386-CB2E-4296-9A33-272CACAEDF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1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AC94D2B-9DEC-4036-8D64-0D156A1A3F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18D2D-B852-4E89-B9A6-25A67F389DD5}" type="slidenum">
              <a:rPr lang="es-ES" noProof="1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8921439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C314280-5B8B-4C89-9515-2EAC87078B59}" type="datetime1">
              <a:rPr lang="es-ES" noProof="1" dirty="0" smtClean="0"/>
              <a:t>05/01/2021</a:t>
            </a:fld>
            <a:endParaRPr lang="es-ES" noProof="1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1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es-ES" noProof="1" dirty="0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s-ES" noProof="1" smtClean="0"/>
              <a:t>1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noProof="1" smtClean="0"/>
              <a:t>2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2908808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noProof="1" smtClean="0"/>
              <a:t>3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70586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noProof="1"/>
              <a:t>En el modo Presentación con diapositivas, seleccione la flecha para ir al Centro de introducción a PowerPoint.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s-ES" noProof="1" dirty="0" smtClean="0"/>
              <a:t>4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85119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rtlCol="0"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1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FD0EB7-F1CE-47C5-8434-1950EAF2DC1B}" type="datetime1">
              <a:rPr lang="es-ES" noProof="1" dirty="0" smtClean="0"/>
              <a:t>05/01/2021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s-ES" noProof="1" dirty="0" smtClean="0"/>
              <a:t>‹Nº›</a:t>
            </a:fld>
            <a:endParaRPr lang="es-ES" noProof="1"/>
          </a:p>
        </p:txBody>
      </p:sp>
      <p:sp>
        <p:nvSpPr>
          <p:cNvPr id="8" name="Rectángulo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1"/>
              <a:t>Haga clic para modificar el estilo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B0CE11-4F4D-4E86-85BA-336394E54FDC}" type="datetime1">
              <a:rPr lang="es-ES" noProof="1" dirty="0" smtClean="0"/>
              <a:t>05/01/2021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s-ES" noProof="1" dirty="0" smtClean="0"/>
              <a:t>‹Nº›</a:t>
            </a:fld>
            <a:endParaRPr lang="es-ES" noProof="1"/>
          </a:p>
        </p:txBody>
      </p:sp>
      <p:sp>
        <p:nvSpPr>
          <p:cNvPr id="8" name="Rectángulo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es-ES" noProof="1"/>
              <a:t>Haga clic para modificar el estilo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273654-1914-4A9D-9E5D-2B067958BADB}" type="datetime1">
              <a:rPr lang="es-ES" noProof="1" dirty="0" smtClean="0"/>
              <a:t>05/01/2021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s-ES" noProof="1" dirty="0" smtClean="0"/>
              <a:t>‹Nº›</a:t>
            </a:fld>
            <a:endParaRPr lang="es-ES" noProof="1"/>
          </a:p>
        </p:txBody>
      </p:sp>
      <p:sp>
        <p:nvSpPr>
          <p:cNvPr id="8" name="Rectángulo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es-ES" noProof="1"/>
              <a:t>Haga clic para modificar el estilo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34299C-6D1A-4A0D-82A7-82B373DE8104}" type="datetime1">
              <a:rPr lang="es-ES" noProof="1" dirty="0" smtClean="0"/>
              <a:t>05/01/2021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s-ES" noProof="1" dirty="0" smtClean="0"/>
              <a:t>‹Nº›</a:t>
            </a:fld>
            <a:endParaRPr lang="es-ES" noProof="1"/>
          </a:p>
        </p:txBody>
      </p:sp>
      <p:sp>
        <p:nvSpPr>
          <p:cNvPr id="8" name="Rectángulo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rtlCol="0"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rtlCol="0"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es-ES" noProof="1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9AD628-8F35-4EBE-8419-AE6CE5385CAD}" type="datetime1">
              <a:rPr lang="es-ES" noProof="1" dirty="0" smtClean="0"/>
              <a:t>05/01/2021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s-ES" noProof="1" dirty="0" smtClean="0"/>
              <a:t>‹Nº›</a:t>
            </a:fld>
            <a:endParaRPr lang="es-ES" noProof="1"/>
          </a:p>
        </p:txBody>
      </p:sp>
      <p:sp>
        <p:nvSpPr>
          <p:cNvPr id="8" name="Rectángulo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Haga clic para modificar el estilo de texto del patrón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Segundo nivel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Tercer nivel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Cuarto nivel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Haga clic para modificar el estilo de texto del patrón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Segundo nivel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Tercer nivel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Cuarto nivel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21E6C6-DB1B-4E68-8C04-0FB83CF4BD3F}" type="datetime1">
              <a:rPr lang="es-ES" noProof="1" dirty="0" smtClean="0"/>
              <a:t>05/01/2021</a:t>
            </a:fld>
            <a:endParaRPr lang="es-ES" noProof="1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s-ES" noProof="1" dirty="0" smtClean="0"/>
              <a:t>‹Nº›</a:t>
            </a:fld>
            <a:endParaRPr lang="es-ES" noProof="1"/>
          </a:p>
        </p:txBody>
      </p:sp>
      <p:sp>
        <p:nvSpPr>
          <p:cNvPr id="9" name="Rectángulo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1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Haga clic para modificar el estilo de texto del patrón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Segundo nivel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Tercer nivel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Cuarto nivel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1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Haga clic para modificar el estilo de texto del patrón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Segundo nivel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Tercer nivel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Cuarto nivel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2C42C0-8D89-43E8-8A90-EC018D3752DA}" type="datetime1">
              <a:rPr lang="es-ES" noProof="1" dirty="0" smtClean="0"/>
              <a:t>05/01/2021</a:t>
            </a:fld>
            <a:endParaRPr lang="es-ES" noProof="1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s-ES" noProof="1" dirty="0" smtClean="0"/>
              <a:t>‹Nº›</a:t>
            </a:fld>
            <a:endParaRPr lang="es-ES" noProof="1"/>
          </a:p>
        </p:txBody>
      </p:sp>
      <p:sp>
        <p:nvSpPr>
          <p:cNvPr id="11" name="Rectángulo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475C31-FC73-4838-834A-2432B97D33D8}" type="datetime1">
              <a:rPr lang="es-ES" noProof="1" dirty="0" smtClean="0"/>
              <a:t>05/01/2021</a:t>
            </a:fld>
            <a:endParaRPr lang="es-ES" noProof="1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s-ES" noProof="1" dirty="0" smtClean="0"/>
              <a:t>‹Nº›</a:t>
            </a:fld>
            <a:endParaRPr lang="es-ES" noProof="1"/>
          </a:p>
        </p:txBody>
      </p:sp>
      <p:sp>
        <p:nvSpPr>
          <p:cNvPr id="7" name="Rectángulo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C76B26-DDFA-49B3-B4FA-493FD33974AF}" type="datetime1">
              <a:rPr lang="es-ES" noProof="1" dirty="0" smtClean="0"/>
              <a:t>05/01/2021</a:t>
            </a:fld>
            <a:endParaRPr lang="es-ES" noProof="1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s-ES" noProof="1" dirty="0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Haga clic para modificar el estilo de texto del patrón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Segundo nivel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Tercer nivel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Cuarto nivel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1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534EF3-5C08-4673-B371-47F80F0E89D6}" type="datetime1">
              <a:rPr lang="es-ES" noProof="1" dirty="0" smtClean="0"/>
              <a:t>05/01/2021</a:t>
            </a:fld>
            <a:endParaRPr lang="es-ES" noProof="1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s-ES" noProof="1" dirty="0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1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1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D7F31E-B0A6-495B-BC80-9E784E4A7C46}" type="datetime1">
              <a:rPr lang="es-ES" noProof="1" dirty="0" smtClean="0"/>
              <a:t>05/01/2021</a:t>
            </a:fld>
            <a:endParaRPr lang="es-ES" noProof="1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s-ES" noProof="1" dirty="0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C8FE33D-BB6E-404D-8208-4B89D9301B41}" type="datetime1">
              <a:rPr lang="es-ES" noProof="1" smtClean="0"/>
              <a:t>05/01/2021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1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es-ES" noProof="1" dirty="0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s-es/article/gu%c3%adas-de-inicio-r%c3%a1pido-de-office-2013-4a8aa04a-f7f3-4a4d-823c-3dbc4b8672a1?ui=es-ES&amp;rs=es-ES&amp;ad=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1041400"/>
            <a:ext cx="7205345" cy="5816600"/>
          </a:xfrm>
          <a:custGeom>
            <a:avLst/>
            <a:gdLst/>
            <a:ahLst/>
            <a:cxnLst/>
            <a:rect l="l" t="t" r="r" b="b"/>
            <a:pathLst>
              <a:path w="7205345" h="5816600">
                <a:moveTo>
                  <a:pt x="1626997" y="1403096"/>
                </a:moveTo>
                <a:lnTo>
                  <a:pt x="0" y="1403096"/>
                </a:lnTo>
                <a:lnTo>
                  <a:pt x="0" y="5816599"/>
                </a:lnTo>
                <a:lnTo>
                  <a:pt x="3933825" y="5816599"/>
                </a:lnTo>
                <a:lnTo>
                  <a:pt x="3906901" y="5766781"/>
                </a:lnTo>
                <a:lnTo>
                  <a:pt x="3877485" y="5728838"/>
                </a:lnTo>
                <a:lnTo>
                  <a:pt x="3843247" y="5695321"/>
                </a:lnTo>
                <a:lnTo>
                  <a:pt x="3804697" y="5666744"/>
                </a:lnTo>
                <a:lnTo>
                  <a:pt x="3762346" y="5643622"/>
                </a:lnTo>
                <a:lnTo>
                  <a:pt x="3716704" y="5626469"/>
                </a:lnTo>
                <a:lnTo>
                  <a:pt x="3668283" y="5615800"/>
                </a:lnTo>
                <a:lnTo>
                  <a:pt x="3617595" y="5612130"/>
                </a:lnTo>
                <a:lnTo>
                  <a:pt x="1430909" y="5612130"/>
                </a:lnTo>
                <a:lnTo>
                  <a:pt x="1383573" y="5608928"/>
                </a:lnTo>
                <a:lnTo>
                  <a:pt x="1338172" y="5599600"/>
                </a:lnTo>
                <a:lnTo>
                  <a:pt x="1295122" y="5584566"/>
                </a:lnTo>
                <a:lnTo>
                  <a:pt x="1254838" y="5564242"/>
                </a:lnTo>
                <a:lnTo>
                  <a:pt x="1217737" y="5539047"/>
                </a:lnTo>
                <a:lnTo>
                  <a:pt x="1184233" y="5509398"/>
                </a:lnTo>
                <a:lnTo>
                  <a:pt x="1154744" y="5475713"/>
                </a:lnTo>
                <a:lnTo>
                  <a:pt x="1129683" y="5438410"/>
                </a:lnTo>
                <a:lnTo>
                  <a:pt x="1109468" y="5397908"/>
                </a:lnTo>
                <a:lnTo>
                  <a:pt x="1094514" y="5354624"/>
                </a:lnTo>
                <a:lnTo>
                  <a:pt x="1085237" y="5308975"/>
                </a:lnTo>
                <a:lnTo>
                  <a:pt x="1082052" y="5261381"/>
                </a:lnTo>
                <a:lnTo>
                  <a:pt x="1085237" y="5213783"/>
                </a:lnTo>
                <a:lnTo>
                  <a:pt x="1094514" y="5168133"/>
                </a:lnTo>
                <a:lnTo>
                  <a:pt x="1109468" y="5124846"/>
                </a:lnTo>
                <a:lnTo>
                  <a:pt x="1129683" y="5084342"/>
                </a:lnTo>
                <a:lnTo>
                  <a:pt x="1154744" y="5047039"/>
                </a:lnTo>
                <a:lnTo>
                  <a:pt x="1184233" y="5013353"/>
                </a:lnTo>
                <a:lnTo>
                  <a:pt x="1217737" y="4983703"/>
                </a:lnTo>
                <a:lnTo>
                  <a:pt x="1254838" y="4958508"/>
                </a:lnTo>
                <a:lnTo>
                  <a:pt x="1295122" y="4938183"/>
                </a:lnTo>
                <a:lnTo>
                  <a:pt x="1338172" y="4923149"/>
                </a:lnTo>
                <a:lnTo>
                  <a:pt x="1383573" y="4913822"/>
                </a:lnTo>
                <a:lnTo>
                  <a:pt x="1430909" y="4910620"/>
                </a:lnTo>
                <a:lnTo>
                  <a:pt x="4884547" y="4910620"/>
                </a:lnTo>
                <a:lnTo>
                  <a:pt x="4931883" y="4907418"/>
                </a:lnTo>
                <a:lnTo>
                  <a:pt x="4977284" y="4898090"/>
                </a:lnTo>
                <a:lnTo>
                  <a:pt x="5020335" y="4883056"/>
                </a:lnTo>
                <a:lnTo>
                  <a:pt x="5060620" y="4862732"/>
                </a:lnTo>
                <a:lnTo>
                  <a:pt x="5097723" y="4837536"/>
                </a:lnTo>
                <a:lnTo>
                  <a:pt x="5131228" y="4807886"/>
                </a:lnTo>
                <a:lnTo>
                  <a:pt x="5160719" y="4774200"/>
                </a:lnTo>
                <a:lnTo>
                  <a:pt x="5185781" y="4736897"/>
                </a:lnTo>
                <a:lnTo>
                  <a:pt x="5205997" y="4696393"/>
                </a:lnTo>
                <a:lnTo>
                  <a:pt x="5220952" y="4653107"/>
                </a:lnTo>
                <a:lnTo>
                  <a:pt x="5230230" y="4607456"/>
                </a:lnTo>
                <a:lnTo>
                  <a:pt x="5233416" y="4559858"/>
                </a:lnTo>
                <a:lnTo>
                  <a:pt x="5230230" y="4512262"/>
                </a:lnTo>
                <a:lnTo>
                  <a:pt x="5220952" y="4466615"/>
                </a:lnTo>
                <a:lnTo>
                  <a:pt x="5205997" y="4423334"/>
                </a:lnTo>
                <a:lnTo>
                  <a:pt x="5185781" y="4382836"/>
                </a:lnTo>
                <a:lnTo>
                  <a:pt x="5160719" y="4345540"/>
                </a:lnTo>
                <a:lnTo>
                  <a:pt x="5131228" y="4311862"/>
                </a:lnTo>
                <a:lnTo>
                  <a:pt x="5097723" y="4282220"/>
                </a:lnTo>
                <a:lnTo>
                  <a:pt x="5060620" y="4257032"/>
                </a:lnTo>
                <a:lnTo>
                  <a:pt x="5020335" y="4236714"/>
                </a:lnTo>
                <a:lnTo>
                  <a:pt x="4977284" y="4221685"/>
                </a:lnTo>
                <a:lnTo>
                  <a:pt x="4931883" y="4212361"/>
                </a:lnTo>
                <a:lnTo>
                  <a:pt x="4884547" y="4209161"/>
                </a:lnTo>
                <a:lnTo>
                  <a:pt x="2324735" y="4209161"/>
                </a:lnTo>
                <a:lnTo>
                  <a:pt x="2277398" y="4205957"/>
                </a:lnTo>
                <a:lnTo>
                  <a:pt x="2231997" y="4196627"/>
                </a:lnTo>
                <a:lnTo>
                  <a:pt x="2188946" y="4181588"/>
                </a:lnTo>
                <a:lnTo>
                  <a:pt x="2148661" y="4161258"/>
                </a:lnTo>
                <a:lnTo>
                  <a:pt x="2111558" y="4136056"/>
                </a:lnTo>
                <a:lnTo>
                  <a:pt x="2078053" y="4106402"/>
                </a:lnTo>
                <a:lnTo>
                  <a:pt x="2048562" y="4072712"/>
                </a:lnTo>
                <a:lnTo>
                  <a:pt x="2023500" y="4035406"/>
                </a:lnTo>
                <a:lnTo>
                  <a:pt x="2003284" y="3994902"/>
                </a:lnTo>
                <a:lnTo>
                  <a:pt x="1988329" y="3951618"/>
                </a:lnTo>
                <a:lnTo>
                  <a:pt x="1979051" y="3905974"/>
                </a:lnTo>
                <a:lnTo>
                  <a:pt x="1975866" y="3858387"/>
                </a:lnTo>
                <a:lnTo>
                  <a:pt x="1979051" y="3810773"/>
                </a:lnTo>
                <a:lnTo>
                  <a:pt x="1988329" y="3765111"/>
                </a:lnTo>
                <a:lnTo>
                  <a:pt x="2003284" y="3721818"/>
                </a:lnTo>
                <a:lnTo>
                  <a:pt x="2023500" y="3681311"/>
                </a:lnTo>
                <a:lnTo>
                  <a:pt x="2048562" y="3644007"/>
                </a:lnTo>
                <a:lnTo>
                  <a:pt x="2078053" y="3610324"/>
                </a:lnTo>
                <a:lnTo>
                  <a:pt x="2111558" y="3580678"/>
                </a:lnTo>
                <a:lnTo>
                  <a:pt x="2148661" y="3555487"/>
                </a:lnTo>
                <a:lnTo>
                  <a:pt x="2188946" y="3535168"/>
                </a:lnTo>
                <a:lnTo>
                  <a:pt x="2231997" y="3520137"/>
                </a:lnTo>
                <a:lnTo>
                  <a:pt x="2277398" y="3510813"/>
                </a:lnTo>
                <a:lnTo>
                  <a:pt x="2324735" y="3507613"/>
                </a:lnTo>
                <a:lnTo>
                  <a:pt x="6856222" y="3507613"/>
                </a:lnTo>
                <a:lnTo>
                  <a:pt x="6903558" y="3504409"/>
                </a:lnTo>
                <a:lnTo>
                  <a:pt x="6948959" y="3495079"/>
                </a:lnTo>
                <a:lnTo>
                  <a:pt x="6992010" y="3480040"/>
                </a:lnTo>
                <a:lnTo>
                  <a:pt x="7032295" y="3459710"/>
                </a:lnTo>
                <a:lnTo>
                  <a:pt x="7069398" y="3434508"/>
                </a:lnTo>
                <a:lnTo>
                  <a:pt x="7102903" y="3404854"/>
                </a:lnTo>
                <a:lnTo>
                  <a:pt x="7132394" y="3371164"/>
                </a:lnTo>
                <a:lnTo>
                  <a:pt x="7157456" y="3333858"/>
                </a:lnTo>
                <a:lnTo>
                  <a:pt x="7177672" y="3293354"/>
                </a:lnTo>
                <a:lnTo>
                  <a:pt x="7192627" y="3250070"/>
                </a:lnTo>
                <a:lnTo>
                  <a:pt x="7201905" y="3204426"/>
                </a:lnTo>
                <a:lnTo>
                  <a:pt x="7205091" y="3156839"/>
                </a:lnTo>
                <a:lnTo>
                  <a:pt x="7201905" y="3109251"/>
                </a:lnTo>
                <a:lnTo>
                  <a:pt x="7192627" y="3063607"/>
                </a:lnTo>
                <a:lnTo>
                  <a:pt x="7177672" y="3020323"/>
                </a:lnTo>
                <a:lnTo>
                  <a:pt x="7157456" y="2979819"/>
                </a:lnTo>
                <a:lnTo>
                  <a:pt x="7132394" y="2942513"/>
                </a:lnTo>
                <a:lnTo>
                  <a:pt x="7102903" y="2908823"/>
                </a:lnTo>
                <a:lnTo>
                  <a:pt x="7069398" y="2879169"/>
                </a:lnTo>
                <a:lnTo>
                  <a:pt x="7032295" y="2853967"/>
                </a:lnTo>
                <a:lnTo>
                  <a:pt x="6992010" y="2833637"/>
                </a:lnTo>
                <a:lnTo>
                  <a:pt x="6948959" y="2818598"/>
                </a:lnTo>
                <a:lnTo>
                  <a:pt x="6903558" y="2809268"/>
                </a:lnTo>
                <a:lnTo>
                  <a:pt x="6856222" y="2806065"/>
                </a:lnTo>
                <a:lnTo>
                  <a:pt x="1276858" y="2806065"/>
                </a:lnTo>
                <a:lnTo>
                  <a:pt x="1229525" y="2802861"/>
                </a:lnTo>
                <a:lnTo>
                  <a:pt x="1184126" y="2793531"/>
                </a:lnTo>
                <a:lnTo>
                  <a:pt x="1141078" y="2778492"/>
                </a:lnTo>
                <a:lnTo>
                  <a:pt x="1100796" y="2758162"/>
                </a:lnTo>
                <a:lnTo>
                  <a:pt x="1063696" y="2732960"/>
                </a:lnTo>
                <a:lnTo>
                  <a:pt x="1030193" y="2703306"/>
                </a:lnTo>
                <a:lnTo>
                  <a:pt x="1000704" y="2669616"/>
                </a:lnTo>
                <a:lnTo>
                  <a:pt x="975645" y="2632310"/>
                </a:lnTo>
                <a:lnTo>
                  <a:pt x="955430" y="2591806"/>
                </a:lnTo>
                <a:lnTo>
                  <a:pt x="940476" y="2548522"/>
                </a:lnTo>
                <a:lnTo>
                  <a:pt x="931199" y="2502878"/>
                </a:lnTo>
                <a:lnTo>
                  <a:pt x="928014" y="2455291"/>
                </a:lnTo>
                <a:lnTo>
                  <a:pt x="931199" y="2407703"/>
                </a:lnTo>
                <a:lnTo>
                  <a:pt x="940476" y="2362059"/>
                </a:lnTo>
                <a:lnTo>
                  <a:pt x="955430" y="2318775"/>
                </a:lnTo>
                <a:lnTo>
                  <a:pt x="975645" y="2278271"/>
                </a:lnTo>
                <a:lnTo>
                  <a:pt x="1000704" y="2240965"/>
                </a:lnTo>
                <a:lnTo>
                  <a:pt x="1030193" y="2207275"/>
                </a:lnTo>
                <a:lnTo>
                  <a:pt x="1063696" y="2177621"/>
                </a:lnTo>
                <a:lnTo>
                  <a:pt x="1100796" y="2152419"/>
                </a:lnTo>
                <a:lnTo>
                  <a:pt x="1141078" y="2132089"/>
                </a:lnTo>
                <a:lnTo>
                  <a:pt x="1184126" y="2117050"/>
                </a:lnTo>
                <a:lnTo>
                  <a:pt x="1229525" y="2107720"/>
                </a:lnTo>
                <a:lnTo>
                  <a:pt x="1276858" y="2104516"/>
                </a:lnTo>
                <a:lnTo>
                  <a:pt x="1626997" y="2104516"/>
                </a:lnTo>
                <a:lnTo>
                  <a:pt x="1674333" y="2101316"/>
                </a:lnTo>
                <a:lnTo>
                  <a:pt x="1719734" y="2091992"/>
                </a:lnTo>
                <a:lnTo>
                  <a:pt x="1762785" y="2076961"/>
                </a:lnTo>
                <a:lnTo>
                  <a:pt x="1803070" y="2056642"/>
                </a:lnTo>
                <a:lnTo>
                  <a:pt x="1840173" y="2031451"/>
                </a:lnTo>
                <a:lnTo>
                  <a:pt x="1873678" y="2001805"/>
                </a:lnTo>
                <a:lnTo>
                  <a:pt x="1903169" y="1968122"/>
                </a:lnTo>
                <a:lnTo>
                  <a:pt x="1928231" y="1930818"/>
                </a:lnTo>
                <a:lnTo>
                  <a:pt x="1948447" y="1890311"/>
                </a:lnTo>
                <a:lnTo>
                  <a:pt x="1963402" y="1847018"/>
                </a:lnTo>
                <a:lnTo>
                  <a:pt x="1972680" y="1801356"/>
                </a:lnTo>
                <a:lnTo>
                  <a:pt x="1975866" y="1753742"/>
                </a:lnTo>
                <a:lnTo>
                  <a:pt x="1972680" y="1706158"/>
                </a:lnTo>
                <a:lnTo>
                  <a:pt x="1963402" y="1660520"/>
                </a:lnTo>
                <a:lnTo>
                  <a:pt x="1948447" y="1617247"/>
                </a:lnTo>
                <a:lnTo>
                  <a:pt x="1928231" y="1576756"/>
                </a:lnTo>
                <a:lnTo>
                  <a:pt x="1903169" y="1539465"/>
                </a:lnTo>
                <a:lnTo>
                  <a:pt x="1873678" y="1505791"/>
                </a:lnTo>
                <a:lnTo>
                  <a:pt x="1840173" y="1476152"/>
                </a:lnTo>
                <a:lnTo>
                  <a:pt x="1803070" y="1450965"/>
                </a:lnTo>
                <a:lnTo>
                  <a:pt x="1762785" y="1430649"/>
                </a:lnTo>
                <a:lnTo>
                  <a:pt x="1719734" y="1415620"/>
                </a:lnTo>
                <a:lnTo>
                  <a:pt x="1674333" y="1406296"/>
                </a:lnTo>
                <a:lnTo>
                  <a:pt x="1626997" y="1403096"/>
                </a:lnTo>
                <a:close/>
              </a:path>
              <a:path w="7205345" h="5816600">
                <a:moveTo>
                  <a:pt x="3729609" y="0"/>
                </a:moveTo>
                <a:lnTo>
                  <a:pt x="0" y="0"/>
                </a:lnTo>
                <a:lnTo>
                  <a:pt x="0" y="701548"/>
                </a:lnTo>
                <a:lnTo>
                  <a:pt x="3729609" y="701548"/>
                </a:lnTo>
                <a:lnTo>
                  <a:pt x="3776945" y="698344"/>
                </a:lnTo>
                <a:lnTo>
                  <a:pt x="3822346" y="689014"/>
                </a:lnTo>
                <a:lnTo>
                  <a:pt x="3865397" y="673975"/>
                </a:lnTo>
                <a:lnTo>
                  <a:pt x="3905682" y="653645"/>
                </a:lnTo>
                <a:lnTo>
                  <a:pt x="3942785" y="628443"/>
                </a:lnTo>
                <a:lnTo>
                  <a:pt x="3976290" y="598789"/>
                </a:lnTo>
                <a:lnTo>
                  <a:pt x="4005781" y="565099"/>
                </a:lnTo>
                <a:lnTo>
                  <a:pt x="4030843" y="527793"/>
                </a:lnTo>
                <a:lnTo>
                  <a:pt x="4051059" y="487289"/>
                </a:lnTo>
                <a:lnTo>
                  <a:pt x="4066014" y="444005"/>
                </a:lnTo>
                <a:lnTo>
                  <a:pt x="4075292" y="398361"/>
                </a:lnTo>
                <a:lnTo>
                  <a:pt x="4078478" y="350774"/>
                </a:lnTo>
                <a:lnTo>
                  <a:pt x="4075292" y="303186"/>
                </a:lnTo>
                <a:lnTo>
                  <a:pt x="4066014" y="257542"/>
                </a:lnTo>
                <a:lnTo>
                  <a:pt x="4051059" y="214258"/>
                </a:lnTo>
                <a:lnTo>
                  <a:pt x="4030843" y="173754"/>
                </a:lnTo>
                <a:lnTo>
                  <a:pt x="4005781" y="136448"/>
                </a:lnTo>
                <a:lnTo>
                  <a:pt x="3976290" y="102758"/>
                </a:lnTo>
                <a:lnTo>
                  <a:pt x="3942785" y="73104"/>
                </a:lnTo>
                <a:lnTo>
                  <a:pt x="3905682" y="47902"/>
                </a:lnTo>
                <a:lnTo>
                  <a:pt x="3865397" y="27572"/>
                </a:lnTo>
                <a:lnTo>
                  <a:pt x="3822346" y="12533"/>
                </a:lnTo>
                <a:lnTo>
                  <a:pt x="3776945" y="3203"/>
                </a:lnTo>
                <a:lnTo>
                  <a:pt x="3729609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/>
          <p:nvPr/>
        </p:nvSpPr>
        <p:spPr>
          <a:xfrm>
            <a:off x="1496567" y="0"/>
            <a:ext cx="600711" cy="451484"/>
          </a:xfrm>
          <a:custGeom>
            <a:avLst/>
            <a:gdLst/>
            <a:ahLst/>
            <a:cxnLst/>
            <a:rect l="l" t="t" r="r" b="b"/>
            <a:pathLst>
              <a:path w="600710" h="451484">
                <a:moveTo>
                  <a:pt x="558038" y="0"/>
                </a:moveTo>
                <a:lnTo>
                  <a:pt x="42290" y="0"/>
                </a:lnTo>
                <a:lnTo>
                  <a:pt x="23621" y="34544"/>
                </a:lnTo>
                <a:lnTo>
                  <a:pt x="13501" y="62069"/>
                </a:lnTo>
                <a:lnTo>
                  <a:pt x="6095" y="90820"/>
                </a:lnTo>
                <a:lnTo>
                  <a:pt x="1547" y="120644"/>
                </a:lnTo>
                <a:lnTo>
                  <a:pt x="0" y="151383"/>
                </a:lnTo>
                <a:lnTo>
                  <a:pt x="3927" y="200060"/>
                </a:lnTo>
                <a:lnTo>
                  <a:pt x="15299" y="246236"/>
                </a:lnTo>
                <a:lnTo>
                  <a:pt x="33497" y="289294"/>
                </a:lnTo>
                <a:lnTo>
                  <a:pt x="57903" y="328617"/>
                </a:lnTo>
                <a:lnTo>
                  <a:pt x="87899" y="363585"/>
                </a:lnTo>
                <a:lnTo>
                  <a:pt x="122867" y="393581"/>
                </a:lnTo>
                <a:lnTo>
                  <a:pt x="162190" y="417987"/>
                </a:lnTo>
                <a:lnTo>
                  <a:pt x="205248" y="436185"/>
                </a:lnTo>
                <a:lnTo>
                  <a:pt x="251424" y="447557"/>
                </a:lnTo>
                <a:lnTo>
                  <a:pt x="300100" y="451485"/>
                </a:lnTo>
                <a:lnTo>
                  <a:pt x="348811" y="447557"/>
                </a:lnTo>
                <a:lnTo>
                  <a:pt x="395015" y="436185"/>
                </a:lnTo>
                <a:lnTo>
                  <a:pt x="438095" y="417987"/>
                </a:lnTo>
                <a:lnTo>
                  <a:pt x="477433" y="393581"/>
                </a:lnTo>
                <a:lnTo>
                  <a:pt x="512413" y="363585"/>
                </a:lnTo>
                <a:lnTo>
                  <a:pt x="542416" y="328617"/>
                </a:lnTo>
                <a:lnTo>
                  <a:pt x="566827" y="289294"/>
                </a:lnTo>
                <a:lnTo>
                  <a:pt x="585028" y="246236"/>
                </a:lnTo>
                <a:lnTo>
                  <a:pt x="596400" y="200060"/>
                </a:lnTo>
                <a:lnTo>
                  <a:pt x="600328" y="151383"/>
                </a:lnTo>
                <a:lnTo>
                  <a:pt x="598781" y="120644"/>
                </a:lnTo>
                <a:lnTo>
                  <a:pt x="594232" y="90820"/>
                </a:lnTo>
                <a:lnTo>
                  <a:pt x="586827" y="62069"/>
                </a:lnTo>
                <a:lnTo>
                  <a:pt x="576707" y="34544"/>
                </a:lnTo>
                <a:lnTo>
                  <a:pt x="558038" y="0"/>
                </a:lnTo>
                <a:close/>
              </a:path>
            </a:pathLst>
          </a:custGeom>
          <a:solidFill>
            <a:srgbClr val="E9D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/>
        </p:nvSpPr>
        <p:spPr>
          <a:xfrm>
            <a:off x="3322415" y="1537716"/>
            <a:ext cx="713740" cy="713740"/>
          </a:xfrm>
          <a:custGeom>
            <a:avLst/>
            <a:gdLst/>
            <a:ahLst/>
            <a:cxnLst/>
            <a:rect l="l" t="t" r="r" b="b"/>
            <a:pathLst>
              <a:path w="713739" h="713739">
                <a:moveTo>
                  <a:pt x="356615" y="0"/>
                </a:moveTo>
                <a:lnTo>
                  <a:pt x="308220" y="3255"/>
                </a:lnTo>
                <a:lnTo>
                  <a:pt x="261805" y="12737"/>
                </a:lnTo>
                <a:lnTo>
                  <a:pt x="217795" y="28021"/>
                </a:lnTo>
                <a:lnTo>
                  <a:pt x="176614" y="48683"/>
                </a:lnTo>
                <a:lnTo>
                  <a:pt x="138688" y="74298"/>
                </a:lnTo>
                <a:lnTo>
                  <a:pt x="104441" y="104441"/>
                </a:lnTo>
                <a:lnTo>
                  <a:pt x="74298" y="138688"/>
                </a:lnTo>
                <a:lnTo>
                  <a:pt x="48683" y="176614"/>
                </a:lnTo>
                <a:lnTo>
                  <a:pt x="28021" y="217795"/>
                </a:lnTo>
                <a:lnTo>
                  <a:pt x="12737" y="261805"/>
                </a:lnTo>
                <a:lnTo>
                  <a:pt x="3255" y="308220"/>
                </a:lnTo>
                <a:lnTo>
                  <a:pt x="0" y="356616"/>
                </a:lnTo>
                <a:lnTo>
                  <a:pt x="3255" y="405011"/>
                </a:lnTo>
                <a:lnTo>
                  <a:pt x="12737" y="451426"/>
                </a:lnTo>
                <a:lnTo>
                  <a:pt x="28021" y="495436"/>
                </a:lnTo>
                <a:lnTo>
                  <a:pt x="48683" y="536617"/>
                </a:lnTo>
                <a:lnTo>
                  <a:pt x="74298" y="574543"/>
                </a:lnTo>
                <a:lnTo>
                  <a:pt x="104441" y="608790"/>
                </a:lnTo>
                <a:lnTo>
                  <a:pt x="138688" y="638933"/>
                </a:lnTo>
                <a:lnTo>
                  <a:pt x="176614" y="664548"/>
                </a:lnTo>
                <a:lnTo>
                  <a:pt x="217795" y="685210"/>
                </a:lnTo>
                <a:lnTo>
                  <a:pt x="261805" y="700494"/>
                </a:lnTo>
                <a:lnTo>
                  <a:pt x="308220" y="709976"/>
                </a:lnTo>
                <a:lnTo>
                  <a:pt x="356615" y="713232"/>
                </a:lnTo>
                <a:lnTo>
                  <a:pt x="405011" y="709976"/>
                </a:lnTo>
                <a:lnTo>
                  <a:pt x="451426" y="700494"/>
                </a:lnTo>
                <a:lnTo>
                  <a:pt x="495436" y="685210"/>
                </a:lnTo>
                <a:lnTo>
                  <a:pt x="536617" y="664548"/>
                </a:lnTo>
                <a:lnTo>
                  <a:pt x="574543" y="638933"/>
                </a:lnTo>
                <a:lnTo>
                  <a:pt x="608790" y="608790"/>
                </a:lnTo>
                <a:lnTo>
                  <a:pt x="638933" y="574543"/>
                </a:lnTo>
                <a:lnTo>
                  <a:pt x="664548" y="536617"/>
                </a:lnTo>
                <a:lnTo>
                  <a:pt x="685210" y="495436"/>
                </a:lnTo>
                <a:lnTo>
                  <a:pt x="700494" y="451426"/>
                </a:lnTo>
                <a:lnTo>
                  <a:pt x="709976" y="405011"/>
                </a:lnTo>
                <a:lnTo>
                  <a:pt x="713232" y="356616"/>
                </a:lnTo>
                <a:lnTo>
                  <a:pt x="709976" y="308220"/>
                </a:lnTo>
                <a:lnTo>
                  <a:pt x="700494" y="261805"/>
                </a:lnTo>
                <a:lnTo>
                  <a:pt x="685210" y="217795"/>
                </a:lnTo>
                <a:lnTo>
                  <a:pt x="664548" y="176614"/>
                </a:lnTo>
                <a:lnTo>
                  <a:pt x="638933" y="138688"/>
                </a:lnTo>
                <a:lnTo>
                  <a:pt x="608790" y="104441"/>
                </a:lnTo>
                <a:lnTo>
                  <a:pt x="574543" y="74298"/>
                </a:lnTo>
                <a:lnTo>
                  <a:pt x="536617" y="48683"/>
                </a:lnTo>
                <a:lnTo>
                  <a:pt x="495436" y="28021"/>
                </a:lnTo>
                <a:lnTo>
                  <a:pt x="451426" y="12737"/>
                </a:lnTo>
                <a:lnTo>
                  <a:pt x="405011" y="3255"/>
                </a:lnTo>
                <a:lnTo>
                  <a:pt x="356615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/>
          <p:nvPr/>
        </p:nvSpPr>
        <p:spPr>
          <a:xfrm>
            <a:off x="4044124" y="5235955"/>
            <a:ext cx="713740" cy="712470"/>
          </a:xfrm>
          <a:custGeom>
            <a:avLst/>
            <a:gdLst/>
            <a:ahLst/>
            <a:cxnLst/>
            <a:rect l="l" t="t" r="r" b="b"/>
            <a:pathLst>
              <a:path w="713739" h="712470">
                <a:moveTo>
                  <a:pt x="356997" y="0"/>
                </a:moveTo>
                <a:lnTo>
                  <a:pt x="356108" y="0"/>
                </a:lnTo>
                <a:lnTo>
                  <a:pt x="307775" y="3249"/>
                </a:lnTo>
                <a:lnTo>
                  <a:pt x="261423" y="12717"/>
                </a:lnTo>
                <a:lnTo>
                  <a:pt x="217473" y="27978"/>
                </a:lnTo>
                <a:lnTo>
                  <a:pt x="176351" y="48609"/>
                </a:lnTo>
                <a:lnTo>
                  <a:pt x="138479" y="74187"/>
                </a:lnTo>
                <a:lnTo>
                  <a:pt x="104282" y="104287"/>
                </a:lnTo>
                <a:lnTo>
                  <a:pt x="74184" y="138487"/>
                </a:lnTo>
                <a:lnTo>
                  <a:pt x="48608" y="176362"/>
                </a:lnTo>
                <a:lnTo>
                  <a:pt x="27977" y="217489"/>
                </a:lnTo>
                <a:lnTo>
                  <a:pt x="12717" y="261445"/>
                </a:lnTo>
                <a:lnTo>
                  <a:pt x="3249" y="307805"/>
                </a:lnTo>
                <a:lnTo>
                  <a:pt x="0" y="356146"/>
                </a:lnTo>
                <a:lnTo>
                  <a:pt x="3249" y="404480"/>
                </a:lnTo>
                <a:lnTo>
                  <a:pt x="12717" y="450837"/>
                </a:lnTo>
                <a:lnTo>
                  <a:pt x="27977" y="494794"/>
                </a:lnTo>
                <a:lnTo>
                  <a:pt x="48608" y="535925"/>
                </a:lnTo>
                <a:lnTo>
                  <a:pt x="74184" y="573807"/>
                </a:lnTo>
                <a:lnTo>
                  <a:pt x="104282" y="608015"/>
                </a:lnTo>
                <a:lnTo>
                  <a:pt x="138479" y="638125"/>
                </a:lnTo>
                <a:lnTo>
                  <a:pt x="176351" y="663711"/>
                </a:lnTo>
                <a:lnTo>
                  <a:pt x="217473" y="684351"/>
                </a:lnTo>
                <a:lnTo>
                  <a:pt x="261423" y="699619"/>
                </a:lnTo>
                <a:lnTo>
                  <a:pt x="307775" y="709091"/>
                </a:lnTo>
                <a:lnTo>
                  <a:pt x="356108" y="712343"/>
                </a:lnTo>
                <a:lnTo>
                  <a:pt x="356997" y="712343"/>
                </a:lnTo>
                <a:lnTo>
                  <a:pt x="405331" y="709091"/>
                </a:lnTo>
                <a:lnTo>
                  <a:pt x="451691" y="699619"/>
                </a:lnTo>
                <a:lnTo>
                  <a:pt x="495651" y="684351"/>
                </a:lnTo>
                <a:lnTo>
                  <a:pt x="536786" y="663711"/>
                </a:lnTo>
                <a:lnTo>
                  <a:pt x="574673" y="638125"/>
                </a:lnTo>
                <a:lnTo>
                  <a:pt x="608885" y="608015"/>
                </a:lnTo>
                <a:lnTo>
                  <a:pt x="638999" y="573807"/>
                </a:lnTo>
                <a:lnTo>
                  <a:pt x="664591" y="535925"/>
                </a:lnTo>
                <a:lnTo>
                  <a:pt x="685234" y="494794"/>
                </a:lnTo>
                <a:lnTo>
                  <a:pt x="700505" y="450837"/>
                </a:lnTo>
                <a:lnTo>
                  <a:pt x="709979" y="404480"/>
                </a:lnTo>
                <a:lnTo>
                  <a:pt x="713232" y="356146"/>
                </a:lnTo>
                <a:lnTo>
                  <a:pt x="709979" y="307805"/>
                </a:lnTo>
                <a:lnTo>
                  <a:pt x="700505" y="261445"/>
                </a:lnTo>
                <a:lnTo>
                  <a:pt x="685234" y="217489"/>
                </a:lnTo>
                <a:lnTo>
                  <a:pt x="664590" y="176362"/>
                </a:lnTo>
                <a:lnTo>
                  <a:pt x="638999" y="138487"/>
                </a:lnTo>
                <a:lnTo>
                  <a:pt x="608885" y="104287"/>
                </a:lnTo>
                <a:lnTo>
                  <a:pt x="574673" y="74187"/>
                </a:lnTo>
                <a:lnTo>
                  <a:pt x="536786" y="48609"/>
                </a:lnTo>
                <a:lnTo>
                  <a:pt x="495651" y="27978"/>
                </a:lnTo>
                <a:lnTo>
                  <a:pt x="451691" y="12717"/>
                </a:lnTo>
                <a:lnTo>
                  <a:pt x="405331" y="3249"/>
                </a:lnTo>
                <a:lnTo>
                  <a:pt x="356997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/>
          <p:cNvSpPr/>
          <p:nvPr/>
        </p:nvSpPr>
        <p:spPr>
          <a:xfrm>
            <a:off x="1627822" y="2732405"/>
            <a:ext cx="1353820" cy="600075"/>
          </a:xfrm>
          <a:custGeom>
            <a:avLst/>
            <a:gdLst/>
            <a:ahLst/>
            <a:cxnLst/>
            <a:rect l="l" t="t" r="r" b="b"/>
            <a:pathLst>
              <a:path w="1353820" h="600075">
                <a:moveTo>
                  <a:pt x="1053464" y="0"/>
                </a:moveTo>
                <a:lnTo>
                  <a:pt x="299719" y="0"/>
                </a:lnTo>
                <a:lnTo>
                  <a:pt x="251115" y="3924"/>
                </a:lnTo>
                <a:lnTo>
                  <a:pt x="205004" y="15285"/>
                </a:lnTo>
                <a:lnTo>
                  <a:pt x="162003" y="33467"/>
                </a:lnTo>
                <a:lnTo>
                  <a:pt x="122730" y="57851"/>
                </a:lnTo>
                <a:lnTo>
                  <a:pt x="87804" y="87820"/>
                </a:lnTo>
                <a:lnTo>
                  <a:pt x="57842" y="122758"/>
                </a:lnTo>
                <a:lnTo>
                  <a:pt x="33463" y="162046"/>
                </a:lnTo>
                <a:lnTo>
                  <a:pt x="15284" y="205069"/>
                </a:lnTo>
                <a:lnTo>
                  <a:pt x="3924" y="251208"/>
                </a:lnTo>
                <a:lnTo>
                  <a:pt x="0" y="299847"/>
                </a:lnTo>
                <a:lnTo>
                  <a:pt x="3924" y="348451"/>
                </a:lnTo>
                <a:lnTo>
                  <a:pt x="15284" y="394562"/>
                </a:lnTo>
                <a:lnTo>
                  <a:pt x="33463" y="437563"/>
                </a:lnTo>
                <a:lnTo>
                  <a:pt x="57842" y="476836"/>
                </a:lnTo>
                <a:lnTo>
                  <a:pt x="87804" y="511762"/>
                </a:lnTo>
                <a:lnTo>
                  <a:pt x="122730" y="541724"/>
                </a:lnTo>
                <a:lnTo>
                  <a:pt x="162003" y="566103"/>
                </a:lnTo>
                <a:lnTo>
                  <a:pt x="205004" y="584282"/>
                </a:lnTo>
                <a:lnTo>
                  <a:pt x="251115" y="595642"/>
                </a:lnTo>
                <a:lnTo>
                  <a:pt x="299719" y="599567"/>
                </a:lnTo>
                <a:lnTo>
                  <a:pt x="1053464" y="599567"/>
                </a:lnTo>
                <a:lnTo>
                  <a:pt x="1102103" y="595642"/>
                </a:lnTo>
                <a:lnTo>
                  <a:pt x="1148242" y="584282"/>
                </a:lnTo>
                <a:lnTo>
                  <a:pt x="1191265" y="566103"/>
                </a:lnTo>
                <a:lnTo>
                  <a:pt x="1230553" y="541724"/>
                </a:lnTo>
                <a:lnTo>
                  <a:pt x="1265491" y="511762"/>
                </a:lnTo>
                <a:lnTo>
                  <a:pt x="1295460" y="476836"/>
                </a:lnTo>
                <a:lnTo>
                  <a:pt x="1319844" y="437563"/>
                </a:lnTo>
                <a:lnTo>
                  <a:pt x="1338026" y="394562"/>
                </a:lnTo>
                <a:lnTo>
                  <a:pt x="1349387" y="348451"/>
                </a:lnTo>
                <a:lnTo>
                  <a:pt x="1353311" y="299847"/>
                </a:lnTo>
                <a:lnTo>
                  <a:pt x="1349387" y="251208"/>
                </a:lnTo>
                <a:lnTo>
                  <a:pt x="1338026" y="205069"/>
                </a:lnTo>
                <a:lnTo>
                  <a:pt x="1319844" y="162046"/>
                </a:lnTo>
                <a:lnTo>
                  <a:pt x="1295460" y="122758"/>
                </a:lnTo>
                <a:lnTo>
                  <a:pt x="1265491" y="87820"/>
                </a:lnTo>
                <a:lnTo>
                  <a:pt x="1230553" y="57851"/>
                </a:lnTo>
                <a:lnTo>
                  <a:pt x="1191265" y="33467"/>
                </a:lnTo>
                <a:lnTo>
                  <a:pt x="1148242" y="15285"/>
                </a:lnTo>
                <a:lnTo>
                  <a:pt x="1102103" y="3924"/>
                </a:lnTo>
                <a:lnTo>
                  <a:pt x="1053464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/>
          <p:nvPr/>
        </p:nvSpPr>
        <p:spPr>
          <a:xfrm>
            <a:off x="1528763" y="3584321"/>
            <a:ext cx="574040" cy="574040"/>
          </a:xfrm>
          <a:custGeom>
            <a:avLst/>
            <a:gdLst/>
            <a:ahLst/>
            <a:cxnLst/>
            <a:rect l="l" t="t" r="r" b="b"/>
            <a:pathLst>
              <a:path w="574039" h="574039">
                <a:moveTo>
                  <a:pt x="287019" y="0"/>
                </a:moveTo>
                <a:lnTo>
                  <a:pt x="240468" y="3753"/>
                </a:lnTo>
                <a:lnTo>
                  <a:pt x="196307" y="14621"/>
                </a:lnTo>
                <a:lnTo>
                  <a:pt x="155126" y="32013"/>
                </a:lnTo>
                <a:lnTo>
                  <a:pt x="117518" y="55339"/>
                </a:lnTo>
                <a:lnTo>
                  <a:pt x="84074" y="84010"/>
                </a:lnTo>
                <a:lnTo>
                  <a:pt x="55384" y="117436"/>
                </a:lnTo>
                <a:lnTo>
                  <a:pt x="32040" y="155027"/>
                </a:lnTo>
                <a:lnTo>
                  <a:pt x="14634" y="196193"/>
                </a:lnTo>
                <a:lnTo>
                  <a:pt x="3757" y="240345"/>
                </a:lnTo>
                <a:lnTo>
                  <a:pt x="0" y="286892"/>
                </a:lnTo>
                <a:lnTo>
                  <a:pt x="3757" y="333440"/>
                </a:lnTo>
                <a:lnTo>
                  <a:pt x="14634" y="377592"/>
                </a:lnTo>
                <a:lnTo>
                  <a:pt x="32040" y="418758"/>
                </a:lnTo>
                <a:lnTo>
                  <a:pt x="55384" y="456349"/>
                </a:lnTo>
                <a:lnTo>
                  <a:pt x="84074" y="489775"/>
                </a:lnTo>
                <a:lnTo>
                  <a:pt x="117518" y="518446"/>
                </a:lnTo>
                <a:lnTo>
                  <a:pt x="155126" y="541772"/>
                </a:lnTo>
                <a:lnTo>
                  <a:pt x="196307" y="559164"/>
                </a:lnTo>
                <a:lnTo>
                  <a:pt x="240468" y="570032"/>
                </a:lnTo>
                <a:lnTo>
                  <a:pt x="287019" y="573785"/>
                </a:lnTo>
                <a:lnTo>
                  <a:pt x="333536" y="570032"/>
                </a:lnTo>
                <a:lnTo>
                  <a:pt x="377670" y="559164"/>
                </a:lnTo>
                <a:lnTo>
                  <a:pt x="418829" y="541772"/>
                </a:lnTo>
                <a:lnTo>
                  <a:pt x="456421" y="518446"/>
                </a:lnTo>
                <a:lnTo>
                  <a:pt x="489854" y="489775"/>
                </a:lnTo>
                <a:lnTo>
                  <a:pt x="518536" y="456349"/>
                </a:lnTo>
                <a:lnTo>
                  <a:pt x="541875" y="418758"/>
                </a:lnTo>
                <a:lnTo>
                  <a:pt x="559279" y="377592"/>
                </a:lnTo>
                <a:lnTo>
                  <a:pt x="570155" y="333440"/>
                </a:lnTo>
                <a:lnTo>
                  <a:pt x="573913" y="286892"/>
                </a:lnTo>
                <a:lnTo>
                  <a:pt x="570155" y="240345"/>
                </a:lnTo>
                <a:lnTo>
                  <a:pt x="559279" y="196193"/>
                </a:lnTo>
                <a:lnTo>
                  <a:pt x="541875" y="155027"/>
                </a:lnTo>
                <a:lnTo>
                  <a:pt x="518536" y="117436"/>
                </a:lnTo>
                <a:lnTo>
                  <a:pt x="489854" y="84010"/>
                </a:lnTo>
                <a:lnTo>
                  <a:pt x="456421" y="55339"/>
                </a:lnTo>
                <a:lnTo>
                  <a:pt x="418829" y="32013"/>
                </a:lnTo>
                <a:lnTo>
                  <a:pt x="377670" y="14621"/>
                </a:lnTo>
                <a:lnTo>
                  <a:pt x="333536" y="3753"/>
                </a:lnTo>
                <a:lnTo>
                  <a:pt x="287019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/>
          <p:nvPr/>
        </p:nvSpPr>
        <p:spPr>
          <a:xfrm>
            <a:off x="440159" y="4615435"/>
            <a:ext cx="906144" cy="471805"/>
          </a:xfrm>
          <a:custGeom>
            <a:avLst/>
            <a:gdLst/>
            <a:ahLst/>
            <a:cxnLst/>
            <a:rect l="l" t="t" r="r" b="b"/>
            <a:pathLst>
              <a:path w="906144" h="471804">
                <a:moveTo>
                  <a:pt x="669899" y="0"/>
                </a:moveTo>
                <a:lnTo>
                  <a:pt x="235788" y="0"/>
                </a:lnTo>
                <a:lnTo>
                  <a:pt x="188271" y="4794"/>
                </a:lnTo>
                <a:lnTo>
                  <a:pt x="144012" y="18543"/>
                </a:lnTo>
                <a:lnTo>
                  <a:pt x="103960" y="40297"/>
                </a:lnTo>
                <a:lnTo>
                  <a:pt x="69064" y="69103"/>
                </a:lnTo>
                <a:lnTo>
                  <a:pt x="40271" y="104012"/>
                </a:lnTo>
                <a:lnTo>
                  <a:pt x="18530" y="144071"/>
                </a:lnTo>
                <a:lnTo>
                  <a:pt x="4790" y="188330"/>
                </a:lnTo>
                <a:lnTo>
                  <a:pt x="0" y="235839"/>
                </a:lnTo>
                <a:lnTo>
                  <a:pt x="4790" y="283347"/>
                </a:lnTo>
                <a:lnTo>
                  <a:pt x="18530" y="327606"/>
                </a:lnTo>
                <a:lnTo>
                  <a:pt x="40271" y="367665"/>
                </a:lnTo>
                <a:lnTo>
                  <a:pt x="69064" y="402574"/>
                </a:lnTo>
                <a:lnTo>
                  <a:pt x="103960" y="431380"/>
                </a:lnTo>
                <a:lnTo>
                  <a:pt x="144012" y="453134"/>
                </a:lnTo>
                <a:lnTo>
                  <a:pt x="188271" y="466883"/>
                </a:lnTo>
                <a:lnTo>
                  <a:pt x="235788" y="471678"/>
                </a:lnTo>
                <a:lnTo>
                  <a:pt x="669899" y="471678"/>
                </a:lnTo>
                <a:lnTo>
                  <a:pt x="717411" y="466883"/>
                </a:lnTo>
                <a:lnTo>
                  <a:pt x="761674" y="453134"/>
                </a:lnTo>
                <a:lnTo>
                  <a:pt x="801735" y="431380"/>
                </a:lnTo>
                <a:lnTo>
                  <a:pt x="836645" y="402574"/>
                </a:lnTo>
                <a:lnTo>
                  <a:pt x="865453" y="367665"/>
                </a:lnTo>
                <a:lnTo>
                  <a:pt x="887207" y="327606"/>
                </a:lnTo>
                <a:lnTo>
                  <a:pt x="900956" y="283347"/>
                </a:lnTo>
                <a:lnTo>
                  <a:pt x="905751" y="235839"/>
                </a:lnTo>
                <a:lnTo>
                  <a:pt x="900956" y="188330"/>
                </a:lnTo>
                <a:lnTo>
                  <a:pt x="887207" y="144071"/>
                </a:lnTo>
                <a:lnTo>
                  <a:pt x="865453" y="104012"/>
                </a:lnTo>
                <a:lnTo>
                  <a:pt x="836645" y="69103"/>
                </a:lnTo>
                <a:lnTo>
                  <a:pt x="801735" y="40297"/>
                </a:lnTo>
                <a:lnTo>
                  <a:pt x="761674" y="18543"/>
                </a:lnTo>
                <a:lnTo>
                  <a:pt x="717411" y="4794"/>
                </a:lnTo>
                <a:lnTo>
                  <a:pt x="669899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/>
          <p:nvPr/>
        </p:nvSpPr>
        <p:spPr>
          <a:xfrm>
            <a:off x="440159" y="948183"/>
            <a:ext cx="906144" cy="471805"/>
          </a:xfrm>
          <a:custGeom>
            <a:avLst/>
            <a:gdLst/>
            <a:ahLst/>
            <a:cxnLst/>
            <a:rect l="l" t="t" r="r" b="b"/>
            <a:pathLst>
              <a:path w="906144" h="471805">
                <a:moveTo>
                  <a:pt x="669899" y="0"/>
                </a:moveTo>
                <a:lnTo>
                  <a:pt x="235788" y="0"/>
                </a:lnTo>
                <a:lnTo>
                  <a:pt x="188271" y="4789"/>
                </a:lnTo>
                <a:lnTo>
                  <a:pt x="144012" y="18526"/>
                </a:lnTo>
                <a:lnTo>
                  <a:pt x="103960" y="40263"/>
                </a:lnTo>
                <a:lnTo>
                  <a:pt x="69064" y="69056"/>
                </a:lnTo>
                <a:lnTo>
                  <a:pt x="40271" y="103956"/>
                </a:lnTo>
                <a:lnTo>
                  <a:pt x="18530" y="144017"/>
                </a:lnTo>
                <a:lnTo>
                  <a:pt x="4790" y="188294"/>
                </a:lnTo>
                <a:lnTo>
                  <a:pt x="0" y="235838"/>
                </a:lnTo>
                <a:lnTo>
                  <a:pt x="4790" y="283341"/>
                </a:lnTo>
                <a:lnTo>
                  <a:pt x="18530" y="327586"/>
                </a:lnTo>
                <a:lnTo>
                  <a:pt x="40271" y="367625"/>
                </a:lnTo>
                <a:lnTo>
                  <a:pt x="69064" y="402510"/>
                </a:lnTo>
                <a:lnTo>
                  <a:pt x="103960" y="431293"/>
                </a:lnTo>
                <a:lnTo>
                  <a:pt x="144012" y="453026"/>
                </a:lnTo>
                <a:lnTo>
                  <a:pt x="188271" y="466761"/>
                </a:lnTo>
                <a:lnTo>
                  <a:pt x="235788" y="471550"/>
                </a:lnTo>
                <a:lnTo>
                  <a:pt x="669899" y="471550"/>
                </a:lnTo>
                <a:lnTo>
                  <a:pt x="717411" y="466761"/>
                </a:lnTo>
                <a:lnTo>
                  <a:pt x="761674" y="453026"/>
                </a:lnTo>
                <a:lnTo>
                  <a:pt x="801735" y="431293"/>
                </a:lnTo>
                <a:lnTo>
                  <a:pt x="836645" y="402510"/>
                </a:lnTo>
                <a:lnTo>
                  <a:pt x="865453" y="367625"/>
                </a:lnTo>
                <a:lnTo>
                  <a:pt x="887207" y="327586"/>
                </a:lnTo>
                <a:lnTo>
                  <a:pt x="900956" y="283341"/>
                </a:lnTo>
                <a:lnTo>
                  <a:pt x="905751" y="235838"/>
                </a:lnTo>
                <a:lnTo>
                  <a:pt x="900956" y="188294"/>
                </a:lnTo>
                <a:lnTo>
                  <a:pt x="887207" y="144017"/>
                </a:lnTo>
                <a:lnTo>
                  <a:pt x="865453" y="103956"/>
                </a:lnTo>
                <a:lnTo>
                  <a:pt x="836645" y="69056"/>
                </a:lnTo>
                <a:lnTo>
                  <a:pt x="801735" y="40263"/>
                </a:lnTo>
                <a:lnTo>
                  <a:pt x="761674" y="18526"/>
                </a:lnTo>
                <a:lnTo>
                  <a:pt x="717411" y="4789"/>
                </a:lnTo>
                <a:lnTo>
                  <a:pt x="6698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/>
          <p:nvPr/>
        </p:nvSpPr>
        <p:spPr>
          <a:xfrm>
            <a:off x="2140838" y="2794000"/>
            <a:ext cx="476884" cy="476884"/>
          </a:xfrm>
          <a:custGeom>
            <a:avLst/>
            <a:gdLst/>
            <a:ahLst/>
            <a:cxnLst/>
            <a:rect l="l" t="t" r="r" b="b"/>
            <a:pathLst>
              <a:path w="476885" h="476885">
                <a:moveTo>
                  <a:pt x="238252" y="0"/>
                </a:moveTo>
                <a:lnTo>
                  <a:pt x="190239" y="4840"/>
                </a:lnTo>
                <a:lnTo>
                  <a:pt x="145518" y="18724"/>
                </a:lnTo>
                <a:lnTo>
                  <a:pt x="105047" y="40692"/>
                </a:lnTo>
                <a:lnTo>
                  <a:pt x="69786" y="69786"/>
                </a:lnTo>
                <a:lnTo>
                  <a:pt x="40692" y="105047"/>
                </a:lnTo>
                <a:lnTo>
                  <a:pt x="18724" y="145518"/>
                </a:lnTo>
                <a:lnTo>
                  <a:pt x="4840" y="190239"/>
                </a:lnTo>
                <a:lnTo>
                  <a:pt x="0" y="238251"/>
                </a:lnTo>
                <a:lnTo>
                  <a:pt x="4840" y="286264"/>
                </a:lnTo>
                <a:lnTo>
                  <a:pt x="18724" y="330985"/>
                </a:lnTo>
                <a:lnTo>
                  <a:pt x="40692" y="371456"/>
                </a:lnTo>
                <a:lnTo>
                  <a:pt x="69786" y="406717"/>
                </a:lnTo>
                <a:lnTo>
                  <a:pt x="105047" y="435811"/>
                </a:lnTo>
                <a:lnTo>
                  <a:pt x="145518" y="457779"/>
                </a:lnTo>
                <a:lnTo>
                  <a:pt x="190239" y="471663"/>
                </a:lnTo>
                <a:lnTo>
                  <a:pt x="238252" y="476503"/>
                </a:lnTo>
                <a:lnTo>
                  <a:pt x="286264" y="471663"/>
                </a:lnTo>
                <a:lnTo>
                  <a:pt x="330985" y="457779"/>
                </a:lnTo>
                <a:lnTo>
                  <a:pt x="371456" y="435811"/>
                </a:lnTo>
                <a:lnTo>
                  <a:pt x="406717" y="406717"/>
                </a:lnTo>
                <a:lnTo>
                  <a:pt x="435811" y="371456"/>
                </a:lnTo>
                <a:lnTo>
                  <a:pt x="457779" y="330985"/>
                </a:lnTo>
                <a:lnTo>
                  <a:pt x="471663" y="286264"/>
                </a:lnTo>
                <a:lnTo>
                  <a:pt x="476503" y="238251"/>
                </a:lnTo>
                <a:lnTo>
                  <a:pt x="471663" y="190239"/>
                </a:lnTo>
                <a:lnTo>
                  <a:pt x="457779" y="145518"/>
                </a:lnTo>
                <a:lnTo>
                  <a:pt x="435811" y="105047"/>
                </a:lnTo>
                <a:lnTo>
                  <a:pt x="406717" y="69786"/>
                </a:lnTo>
                <a:lnTo>
                  <a:pt x="371456" y="40692"/>
                </a:lnTo>
                <a:lnTo>
                  <a:pt x="330985" y="18724"/>
                </a:lnTo>
                <a:lnTo>
                  <a:pt x="286264" y="4840"/>
                </a:lnTo>
                <a:lnTo>
                  <a:pt x="2382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1"/>
          <p:cNvSpPr/>
          <p:nvPr/>
        </p:nvSpPr>
        <p:spPr>
          <a:xfrm>
            <a:off x="0" y="0"/>
            <a:ext cx="3857625" cy="6858000"/>
          </a:xfrm>
          <a:custGeom>
            <a:avLst/>
            <a:gdLst/>
            <a:ahLst/>
            <a:cxnLst/>
            <a:rect l="l" t="t" r="r" b="b"/>
            <a:pathLst>
              <a:path w="3857625" h="6858000">
                <a:moveTo>
                  <a:pt x="0" y="5206111"/>
                </a:moveTo>
                <a:lnTo>
                  <a:pt x="0" y="6857999"/>
                </a:lnTo>
                <a:lnTo>
                  <a:pt x="2337944" y="6857999"/>
                </a:lnTo>
                <a:lnTo>
                  <a:pt x="2386976" y="6853055"/>
                </a:lnTo>
                <a:lnTo>
                  <a:pt x="2432649" y="6838873"/>
                </a:lnTo>
                <a:lnTo>
                  <a:pt x="2473982" y="6816433"/>
                </a:lnTo>
                <a:lnTo>
                  <a:pt x="2509996" y="6786713"/>
                </a:lnTo>
                <a:lnTo>
                  <a:pt x="2539711" y="6750693"/>
                </a:lnTo>
                <a:lnTo>
                  <a:pt x="2562149" y="6709351"/>
                </a:lnTo>
                <a:lnTo>
                  <a:pt x="2576330" y="6663666"/>
                </a:lnTo>
                <a:lnTo>
                  <a:pt x="2581275" y="6614617"/>
                </a:lnTo>
                <a:lnTo>
                  <a:pt x="2576330" y="6565562"/>
                </a:lnTo>
                <a:lnTo>
                  <a:pt x="2562149" y="6519874"/>
                </a:lnTo>
                <a:lnTo>
                  <a:pt x="2539711" y="6478529"/>
                </a:lnTo>
                <a:lnTo>
                  <a:pt x="2509996" y="6442508"/>
                </a:lnTo>
                <a:lnTo>
                  <a:pt x="2473982" y="6412788"/>
                </a:lnTo>
                <a:lnTo>
                  <a:pt x="2432649" y="6390348"/>
                </a:lnTo>
                <a:lnTo>
                  <a:pt x="2386976" y="6376166"/>
                </a:lnTo>
                <a:lnTo>
                  <a:pt x="2337943" y="6371221"/>
                </a:lnTo>
                <a:lnTo>
                  <a:pt x="854024" y="6371221"/>
                </a:lnTo>
                <a:lnTo>
                  <a:pt x="807063" y="6366487"/>
                </a:lnTo>
                <a:lnTo>
                  <a:pt x="763324" y="6352909"/>
                </a:lnTo>
                <a:lnTo>
                  <a:pt x="723742" y="6331423"/>
                </a:lnTo>
                <a:lnTo>
                  <a:pt x="689255" y="6302968"/>
                </a:lnTo>
                <a:lnTo>
                  <a:pt x="660801" y="6268480"/>
                </a:lnTo>
                <a:lnTo>
                  <a:pt x="639317" y="6228896"/>
                </a:lnTo>
                <a:lnTo>
                  <a:pt x="625738" y="6185154"/>
                </a:lnTo>
                <a:lnTo>
                  <a:pt x="621004" y="6138189"/>
                </a:lnTo>
                <a:lnTo>
                  <a:pt x="625738" y="6091224"/>
                </a:lnTo>
                <a:lnTo>
                  <a:pt x="639317" y="6047482"/>
                </a:lnTo>
                <a:lnTo>
                  <a:pt x="660801" y="6007898"/>
                </a:lnTo>
                <a:lnTo>
                  <a:pt x="689255" y="5973410"/>
                </a:lnTo>
                <a:lnTo>
                  <a:pt x="723742" y="5944954"/>
                </a:lnTo>
                <a:lnTo>
                  <a:pt x="763324" y="5923469"/>
                </a:lnTo>
                <a:lnTo>
                  <a:pt x="807063" y="5909891"/>
                </a:lnTo>
                <a:lnTo>
                  <a:pt x="854024" y="5905157"/>
                </a:lnTo>
                <a:lnTo>
                  <a:pt x="3624579" y="5905157"/>
                </a:lnTo>
                <a:lnTo>
                  <a:pt x="3671530" y="5900422"/>
                </a:lnTo>
                <a:lnTo>
                  <a:pt x="3715267" y="5886844"/>
                </a:lnTo>
                <a:lnTo>
                  <a:pt x="3754852" y="5865359"/>
                </a:lnTo>
                <a:lnTo>
                  <a:pt x="3789346" y="5836905"/>
                </a:lnTo>
                <a:lnTo>
                  <a:pt x="3817809" y="5802419"/>
                </a:lnTo>
                <a:lnTo>
                  <a:pt x="3839303" y="5762837"/>
                </a:lnTo>
                <a:lnTo>
                  <a:pt x="3852888" y="5719097"/>
                </a:lnTo>
                <a:lnTo>
                  <a:pt x="3857625" y="5672137"/>
                </a:lnTo>
                <a:lnTo>
                  <a:pt x="3852888" y="5625171"/>
                </a:lnTo>
                <a:lnTo>
                  <a:pt x="3839303" y="5581432"/>
                </a:lnTo>
                <a:lnTo>
                  <a:pt x="3817809" y="5541856"/>
                </a:lnTo>
                <a:lnTo>
                  <a:pt x="3789346" y="5507378"/>
                </a:lnTo>
                <a:lnTo>
                  <a:pt x="3754852" y="5478934"/>
                </a:lnTo>
                <a:lnTo>
                  <a:pt x="3715267" y="5457458"/>
                </a:lnTo>
                <a:lnTo>
                  <a:pt x="3671530" y="5443887"/>
                </a:lnTo>
                <a:lnTo>
                  <a:pt x="3624579" y="5439156"/>
                </a:lnTo>
                <a:lnTo>
                  <a:pt x="233032" y="5439156"/>
                </a:lnTo>
                <a:lnTo>
                  <a:pt x="186067" y="5434421"/>
                </a:lnTo>
                <a:lnTo>
                  <a:pt x="142323" y="5420839"/>
                </a:lnTo>
                <a:lnTo>
                  <a:pt x="102739" y="5399347"/>
                </a:lnTo>
                <a:lnTo>
                  <a:pt x="68251" y="5370879"/>
                </a:lnTo>
                <a:lnTo>
                  <a:pt x="39795" y="5336371"/>
                </a:lnTo>
                <a:lnTo>
                  <a:pt x="18310" y="5296757"/>
                </a:lnTo>
                <a:lnTo>
                  <a:pt x="4732" y="5252974"/>
                </a:lnTo>
                <a:lnTo>
                  <a:pt x="0" y="5206111"/>
                </a:lnTo>
                <a:close/>
              </a:path>
              <a:path w="3857625" h="6858000">
                <a:moveTo>
                  <a:pt x="330390" y="4505960"/>
                </a:moveTo>
                <a:lnTo>
                  <a:pt x="0" y="4505960"/>
                </a:lnTo>
                <a:lnTo>
                  <a:pt x="0" y="5206111"/>
                </a:lnTo>
                <a:lnTo>
                  <a:pt x="4732" y="5159121"/>
                </a:lnTo>
                <a:lnTo>
                  <a:pt x="18310" y="5115384"/>
                </a:lnTo>
                <a:lnTo>
                  <a:pt x="39795" y="5075804"/>
                </a:lnTo>
                <a:lnTo>
                  <a:pt x="68251" y="5041318"/>
                </a:lnTo>
                <a:lnTo>
                  <a:pt x="102739" y="5012864"/>
                </a:lnTo>
                <a:lnTo>
                  <a:pt x="142323" y="4991379"/>
                </a:lnTo>
                <a:lnTo>
                  <a:pt x="186067" y="4977800"/>
                </a:lnTo>
                <a:lnTo>
                  <a:pt x="233032" y="4973066"/>
                </a:lnTo>
                <a:lnTo>
                  <a:pt x="271970" y="4973066"/>
                </a:lnTo>
                <a:lnTo>
                  <a:pt x="271970" y="4972050"/>
                </a:lnTo>
                <a:lnTo>
                  <a:pt x="330390" y="4972050"/>
                </a:lnTo>
                <a:lnTo>
                  <a:pt x="377355" y="4967313"/>
                </a:lnTo>
                <a:lnTo>
                  <a:pt x="421097" y="4953728"/>
                </a:lnTo>
                <a:lnTo>
                  <a:pt x="460681" y="4932234"/>
                </a:lnTo>
                <a:lnTo>
                  <a:pt x="495169" y="4903771"/>
                </a:lnTo>
                <a:lnTo>
                  <a:pt x="523624" y="4869277"/>
                </a:lnTo>
                <a:lnTo>
                  <a:pt x="545110" y="4829692"/>
                </a:lnTo>
                <a:lnTo>
                  <a:pt x="558688" y="4785955"/>
                </a:lnTo>
                <a:lnTo>
                  <a:pt x="563422" y="4739005"/>
                </a:lnTo>
                <a:lnTo>
                  <a:pt x="558688" y="4692054"/>
                </a:lnTo>
                <a:lnTo>
                  <a:pt x="545110" y="4648317"/>
                </a:lnTo>
                <a:lnTo>
                  <a:pt x="523624" y="4608732"/>
                </a:lnTo>
                <a:lnTo>
                  <a:pt x="495169" y="4574238"/>
                </a:lnTo>
                <a:lnTo>
                  <a:pt x="460681" y="4545775"/>
                </a:lnTo>
                <a:lnTo>
                  <a:pt x="421097" y="4524281"/>
                </a:lnTo>
                <a:lnTo>
                  <a:pt x="377355" y="4510696"/>
                </a:lnTo>
                <a:lnTo>
                  <a:pt x="330390" y="4505960"/>
                </a:lnTo>
                <a:close/>
              </a:path>
              <a:path w="3857625" h="6858000">
                <a:moveTo>
                  <a:pt x="0" y="3381375"/>
                </a:moveTo>
                <a:lnTo>
                  <a:pt x="0" y="4081399"/>
                </a:lnTo>
                <a:lnTo>
                  <a:pt x="1622933" y="4081399"/>
                </a:lnTo>
                <a:lnTo>
                  <a:pt x="1669883" y="4076667"/>
                </a:lnTo>
                <a:lnTo>
                  <a:pt x="1713620" y="4063097"/>
                </a:lnTo>
                <a:lnTo>
                  <a:pt x="1753205" y="4041623"/>
                </a:lnTo>
                <a:lnTo>
                  <a:pt x="1787699" y="4013184"/>
                </a:lnTo>
                <a:lnTo>
                  <a:pt x="1816162" y="3978713"/>
                </a:lnTo>
                <a:lnTo>
                  <a:pt x="1837656" y="3939149"/>
                </a:lnTo>
                <a:lnTo>
                  <a:pt x="1851241" y="3895426"/>
                </a:lnTo>
                <a:lnTo>
                  <a:pt x="1855977" y="3848480"/>
                </a:lnTo>
                <a:lnTo>
                  <a:pt x="1851241" y="3801493"/>
                </a:lnTo>
                <a:lnTo>
                  <a:pt x="1837656" y="3757739"/>
                </a:lnTo>
                <a:lnTo>
                  <a:pt x="1816162" y="3718152"/>
                </a:lnTo>
                <a:lnTo>
                  <a:pt x="1787699" y="3683666"/>
                </a:lnTo>
                <a:lnTo>
                  <a:pt x="1753205" y="3655217"/>
                </a:lnTo>
                <a:lnTo>
                  <a:pt x="1713620" y="3633739"/>
                </a:lnTo>
                <a:lnTo>
                  <a:pt x="1669883" y="3620167"/>
                </a:lnTo>
                <a:lnTo>
                  <a:pt x="1622933" y="3615436"/>
                </a:lnTo>
                <a:lnTo>
                  <a:pt x="1505585" y="3615436"/>
                </a:lnTo>
                <a:lnTo>
                  <a:pt x="1505585" y="3614420"/>
                </a:lnTo>
                <a:lnTo>
                  <a:pt x="233032" y="3614420"/>
                </a:lnTo>
                <a:lnTo>
                  <a:pt x="186067" y="3609685"/>
                </a:lnTo>
                <a:lnTo>
                  <a:pt x="142324" y="3596106"/>
                </a:lnTo>
                <a:lnTo>
                  <a:pt x="102740" y="3574621"/>
                </a:lnTo>
                <a:lnTo>
                  <a:pt x="68252" y="3546167"/>
                </a:lnTo>
                <a:lnTo>
                  <a:pt x="39797" y="3511681"/>
                </a:lnTo>
                <a:lnTo>
                  <a:pt x="18311" y="3472101"/>
                </a:lnTo>
                <a:lnTo>
                  <a:pt x="4733" y="3428365"/>
                </a:lnTo>
                <a:lnTo>
                  <a:pt x="0" y="3381375"/>
                </a:lnTo>
                <a:close/>
              </a:path>
              <a:path w="3857625" h="6858000">
                <a:moveTo>
                  <a:pt x="0" y="1481201"/>
                </a:moveTo>
                <a:lnTo>
                  <a:pt x="0" y="3381375"/>
                </a:lnTo>
                <a:lnTo>
                  <a:pt x="4733" y="3334385"/>
                </a:lnTo>
                <a:lnTo>
                  <a:pt x="18311" y="3290648"/>
                </a:lnTo>
                <a:lnTo>
                  <a:pt x="39797" y="3251068"/>
                </a:lnTo>
                <a:lnTo>
                  <a:pt x="68252" y="3216582"/>
                </a:lnTo>
                <a:lnTo>
                  <a:pt x="102740" y="3188128"/>
                </a:lnTo>
                <a:lnTo>
                  <a:pt x="142324" y="3166643"/>
                </a:lnTo>
                <a:lnTo>
                  <a:pt x="186067" y="3153064"/>
                </a:lnTo>
                <a:lnTo>
                  <a:pt x="233032" y="3148329"/>
                </a:lnTo>
                <a:lnTo>
                  <a:pt x="1505585" y="3148329"/>
                </a:lnTo>
                <a:lnTo>
                  <a:pt x="1505585" y="3147314"/>
                </a:lnTo>
                <a:lnTo>
                  <a:pt x="2348230" y="3147314"/>
                </a:lnTo>
                <a:lnTo>
                  <a:pt x="2395180" y="3142582"/>
                </a:lnTo>
                <a:lnTo>
                  <a:pt x="2438917" y="3129010"/>
                </a:lnTo>
                <a:lnTo>
                  <a:pt x="2478502" y="3107532"/>
                </a:lnTo>
                <a:lnTo>
                  <a:pt x="2512996" y="3079083"/>
                </a:lnTo>
                <a:lnTo>
                  <a:pt x="2541459" y="3044597"/>
                </a:lnTo>
                <a:lnTo>
                  <a:pt x="2562953" y="3005010"/>
                </a:lnTo>
                <a:lnTo>
                  <a:pt x="2576538" y="2961256"/>
                </a:lnTo>
                <a:lnTo>
                  <a:pt x="2581275" y="2914269"/>
                </a:lnTo>
                <a:lnTo>
                  <a:pt x="2576538" y="2867323"/>
                </a:lnTo>
                <a:lnTo>
                  <a:pt x="2562953" y="2823600"/>
                </a:lnTo>
                <a:lnTo>
                  <a:pt x="2541459" y="2784036"/>
                </a:lnTo>
                <a:lnTo>
                  <a:pt x="2512996" y="2749565"/>
                </a:lnTo>
                <a:lnTo>
                  <a:pt x="2478502" y="2721126"/>
                </a:lnTo>
                <a:lnTo>
                  <a:pt x="2438917" y="2699652"/>
                </a:lnTo>
                <a:lnTo>
                  <a:pt x="2395180" y="2686082"/>
                </a:lnTo>
                <a:lnTo>
                  <a:pt x="2348230" y="2681351"/>
                </a:lnTo>
                <a:lnTo>
                  <a:pt x="871359" y="2681351"/>
                </a:lnTo>
                <a:lnTo>
                  <a:pt x="826358" y="2677315"/>
                </a:lnTo>
                <a:lnTo>
                  <a:pt x="784003" y="2665681"/>
                </a:lnTo>
                <a:lnTo>
                  <a:pt x="745001" y="2647155"/>
                </a:lnTo>
                <a:lnTo>
                  <a:pt x="710060" y="2622445"/>
                </a:lnTo>
                <a:lnTo>
                  <a:pt x="679885" y="2592259"/>
                </a:lnTo>
                <a:lnTo>
                  <a:pt x="655185" y="2557304"/>
                </a:lnTo>
                <a:lnTo>
                  <a:pt x="636667" y="2518289"/>
                </a:lnTo>
                <a:lnTo>
                  <a:pt x="625038" y="2475921"/>
                </a:lnTo>
                <a:lnTo>
                  <a:pt x="621004" y="2430907"/>
                </a:lnTo>
                <a:lnTo>
                  <a:pt x="626090" y="2380439"/>
                </a:lnTo>
                <a:lnTo>
                  <a:pt x="640678" y="2333447"/>
                </a:lnTo>
                <a:lnTo>
                  <a:pt x="663760" y="2290931"/>
                </a:lnTo>
                <a:lnTo>
                  <a:pt x="694330" y="2253893"/>
                </a:lnTo>
                <a:lnTo>
                  <a:pt x="731381" y="2223336"/>
                </a:lnTo>
                <a:lnTo>
                  <a:pt x="773908" y="2200260"/>
                </a:lnTo>
                <a:lnTo>
                  <a:pt x="820902" y="2185670"/>
                </a:lnTo>
                <a:lnTo>
                  <a:pt x="868070" y="2180844"/>
                </a:lnTo>
                <a:lnTo>
                  <a:pt x="3624326" y="2180844"/>
                </a:lnTo>
                <a:lnTo>
                  <a:pt x="3671323" y="2176106"/>
                </a:lnTo>
                <a:lnTo>
                  <a:pt x="3715107" y="2162518"/>
                </a:lnTo>
                <a:lnTo>
                  <a:pt x="3754735" y="2141015"/>
                </a:lnTo>
                <a:lnTo>
                  <a:pt x="3789267" y="2112533"/>
                </a:lnTo>
                <a:lnTo>
                  <a:pt x="3817762" y="2078009"/>
                </a:lnTo>
                <a:lnTo>
                  <a:pt x="3839281" y="2038379"/>
                </a:lnTo>
                <a:lnTo>
                  <a:pt x="3852882" y="1994579"/>
                </a:lnTo>
                <a:lnTo>
                  <a:pt x="3857625" y="1947545"/>
                </a:lnTo>
                <a:lnTo>
                  <a:pt x="3852882" y="1900505"/>
                </a:lnTo>
                <a:lnTo>
                  <a:pt x="3839281" y="1856690"/>
                </a:lnTo>
                <a:lnTo>
                  <a:pt x="3817762" y="1817039"/>
                </a:lnTo>
                <a:lnTo>
                  <a:pt x="3789267" y="1782492"/>
                </a:lnTo>
                <a:lnTo>
                  <a:pt x="3754735" y="1753987"/>
                </a:lnTo>
                <a:lnTo>
                  <a:pt x="3715107" y="1732464"/>
                </a:lnTo>
                <a:lnTo>
                  <a:pt x="3671323" y="1718861"/>
                </a:lnTo>
                <a:lnTo>
                  <a:pt x="3628101" y="1714500"/>
                </a:lnTo>
                <a:lnTo>
                  <a:pt x="233362" y="1714500"/>
                </a:lnTo>
                <a:lnTo>
                  <a:pt x="186331" y="1709757"/>
                </a:lnTo>
                <a:lnTo>
                  <a:pt x="142527" y="1696156"/>
                </a:lnTo>
                <a:lnTo>
                  <a:pt x="102887" y="1674637"/>
                </a:lnTo>
                <a:lnTo>
                  <a:pt x="68350" y="1646142"/>
                </a:lnTo>
                <a:lnTo>
                  <a:pt x="39854" y="1611610"/>
                </a:lnTo>
                <a:lnTo>
                  <a:pt x="18338" y="1571982"/>
                </a:lnTo>
                <a:lnTo>
                  <a:pt x="4741" y="1528198"/>
                </a:lnTo>
                <a:lnTo>
                  <a:pt x="0" y="1481201"/>
                </a:lnTo>
                <a:close/>
              </a:path>
              <a:path w="3857625" h="6858000">
                <a:moveTo>
                  <a:pt x="3624326" y="1714119"/>
                </a:moveTo>
                <a:lnTo>
                  <a:pt x="511467" y="1714119"/>
                </a:lnTo>
                <a:lnTo>
                  <a:pt x="508165" y="1714500"/>
                </a:lnTo>
                <a:lnTo>
                  <a:pt x="3628101" y="1714500"/>
                </a:lnTo>
                <a:lnTo>
                  <a:pt x="3624326" y="1714119"/>
                </a:lnTo>
                <a:close/>
              </a:path>
              <a:path w="3857625" h="6858000">
                <a:moveTo>
                  <a:pt x="318223" y="757427"/>
                </a:moveTo>
                <a:lnTo>
                  <a:pt x="0" y="757427"/>
                </a:lnTo>
                <a:lnTo>
                  <a:pt x="0" y="1481201"/>
                </a:lnTo>
                <a:lnTo>
                  <a:pt x="4741" y="1434161"/>
                </a:lnTo>
                <a:lnTo>
                  <a:pt x="18338" y="1390346"/>
                </a:lnTo>
                <a:lnTo>
                  <a:pt x="39854" y="1350695"/>
                </a:lnTo>
                <a:lnTo>
                  <a:pt x="68350" y="1316148"/>
                </a:lnTo>
                <a:lnTo>
                  <a:pt x="102887" y="1287643"/>
                </a:lnTo>
                <a:lnTo>
                  <a:pt x="142527" y="1266120"/>
                </a:lnTo>
                <a:lnTo>
                  <a:pt x="186331" y="1252517"/>
                </a:lnTo>
                <a:lnTo>
                  <a:pt x="233362" y="1247775"/>
                </a:lnTo>
                <a:lnTo>
                  <a:pt x="332511" y="1247775"/>
                </a:lnTo>
                <a:lnTo>
                  <a:pt x="332511" y="1246377"/>
                </a:lnTo>
                <a:lnTo>
                  <a:pt x="413666" y="1228532"/>
                </a:lnTo>
                <a:lnTo>
                  <a:pt x="455317" y="1205915"/>
                </a:lnTo>
                <a:lnTo>
                  <a:pt x="491606" y="1175961"/>
                </a:lnTo>
                <a:lnTo>
                  <a:pt x="521547" y="1139658"/>
                </a:lnTo>
                <a:lnTo>
                  <a:pt x="544154" y="1097993"/>
                </a:lnTo>
                <a:lnTo>
                  <a:pt x="558441" y="1051957"/>
                </a:lnTo>
                <a:lnTo>
                  <a:pt x="563422" y="1002538"/>
                </a:lnTo>
                <a:lnTo>
                  <a:pt x="558441" y="953136"/>
                </a:lnTo>
                <a:lnTo>
                  <a:pt x="544153" y="907125"/>
                </a:lnTo>
                <a:lnTo>
                  <a:pt x="521546" y="865489"/>
                </a:lnTo>
                <a:lnTo>
                  <a:pt x="491605" y="829214"/>
                </a:lnTo>
                <a:lnTo>
                  <a:pt x="455317" y="799285"/>
                </a:lnTo>
                <a:lnTo>
                  <a:pt x="413666" y="776688"/>
                </a:lnTo>
                <a:lnTo>
                  <a:pt x="367640" y="762407"/>
                </a:lnTo>
                <a:lnTo>
                  <a:pt x="318223" y="757427"/>
                </a:lnTo>
                <a:close/>
              </a:path>
              <a:path w="3857625" h="6858000">
                <a:moveTo>
                  <a:pt x="1798827" y="0"/>
                </a:moveTo>
                <a:lnTo>
                  <a:pt x="0" y="0"/>
                </a:lnTo>
                <a:lnTo>
                  <a:pt x="0" y="362076"/>
                </a:lnTo>
                <a:lnTo>
                  <a:pt x="1637919" y="362076"/>
                </a:lnTo>
                <a:lnTo>
                  <a:pt x="1687907" y="356323"/>
                </a:lnTo>
                <a:lnTo>
                  <a:pt x="1733800" y="339932"/>
                </a:lnTo>
                <a:lnTo>
                  <a:pt x="1774289" y="314210"/>
                </a:lnTo>
                <a:lnTo>
                  <a:pt x="1808061" y="280465"/>
                </a:lnTo>
                <a:lnTo>
                  <a:pt x="1833808" y="240001"/>
                </a:lnTo>
                <a:lnTo>
                  <a:pt x="1850217" y="194125"/>
                </a:lnTo>
                <a:lnTo>
                  <a:pt x="1855977" y="144145"/>
                </a:lnTo>
                <a:lnTo>
                  <a:pt x="1854852" y="121852"/>
                </a:lnTo>
                <a:lnTo>
                  <a:pt x="1851548" y="100202"/>
                </a:lnTo>
                <a:lnTo>
                  <a:pt x="1846173" y="79315"/>
                </a:lnTo>
                <a:lnTo>
                  <a:pt x="1838833" y="59308"/>
                </a:lnTo>
                <a:lnTo>
                  <a:pt x="17988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/>
        </p:nvSpPr>
        <p:spPr>
          <a:xfrm>
            <a:off x="0" y="0"/>
            <a:ext cx="12192000" cy="4243070"/>
          </a:xfrm>
          <a:custGeom>
            <a:avLst/>
            <a:gdLst/>
            <a:ahLst/>
            <a:cxnLst/>
            <a:rect l="l" t="t" r="r" b="b"/>
            <a:pathLst>
              <a:path w="12192000" h="4243070">
                <a:moveTo>
                  <a:pt x="0" y="4242816"/>
                </a:moveTo>
                <a:lnTo>
                  <a:pt x="12192000" y="4242816"/>
                </a:lnTo>
                <a:lnTo>
                  <a:pt x="12192000" y="0"/>
                </a:lnTo>
                <a:lnTo>
                  <a:pt x="0" y="0"/>
                </a:lnTo>
                <a:lnTo>
                  <a:pt x="0" y="42428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3"/>
          <p:cNvSpPr/>
          <p:nvPr/>
        </p:nvSpPr>
        <p:spPr>
          <a:xfrm>
            <a:off x="0" y="3981070"/>
            <a:ext cx="12192000" cy="2877312"/>
          </a:xfrm>
          <a:custGeom>
            <a:avLst/>
            <a:gdLst/>
            <a:ahLst/>
            <a:cxnLst/>
            <a:rect l="l" t="t" r="r" b="b"/>
            <a:pathLst>
              <a:path w="12192000" h="2615565">
                <a:moveTo>
                  <a:pt x="0" y="2615183"/>
                </a:moveTo>
                <a:lnTo>
                  <a:pt x="12192000" y="2615183"/>
                </a:lnTo>
                <a:lnTo>
                  <a:pt x="12192000" y="0"/>
                </a:lnTo>
                <a:lnTo>
                  <a:pt x="0" y="0"/>
                </a:lnTo>
                <a:lnTo>
                  <a:pt x="0" y="261518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4"/>
          <p:cNvSpPr/>
          <p:nvPr/>
        </p:nvSpPr>
        <p:spPr>
          <a:xfrm>
            <a:off x="1457992" y="1303909"/>
            <a:ext cx="8314436" cy="26155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5"/>
          <p:cNvSpPr txBox="1">
            <a:spLocks/>
          </p:cNvSpPr>
          <p:nvPr/>
        </p:nvSpPr>
        <p:spPr>
          <a:xfrm>
            <a:off x="484781" y="772389"/>
            <a:ext cx="11018243" cy="50526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MX" sz="3200" spc="-5">
                <a:solidFill>
                  <a:srgbClr val="923416"/>
                </a:solidFill>
                <a:latin typeface="Arial"/>
                <a:cs typeface="Arial"/>
              </a:rPr>
              <a:t>Universidad </a:t>
            </a:r>
            <a:r>
              <a:rPr lang="es-MX" sz="3200">
                <a:solidFill>
                  <a:srgbClr val="923416"/>
                </a:solidFill>
                <a:latin typeface="Arial"/>
                <a:cs typeface="Arial"/>
              </a:rPr>
              <a:t>Autónoma del Estado de</a:t>
            </a:r>
            <a:r>
              <a:rPr lang="es-MX" sz="3200" spc="-125">
                <a:solidFill>
                  <a:srgbClr val="923416"/>
                </a:solidFill>
                <a:latin typeface="Arial"/>
                <a:cs typeface="Arial"/>
              </a:rPr>
              <a:t> </a:t>
            </a:r>
            <a:r>
              <a:rPr lang="es-MX" sz="3200" spc="-5">
                <a:solidFill>
                  <a:srgbClr val="923416"/>
                </a:solidFill>
                <a:latin typeface="Arial"/>
                <a:cs typeface="Arial"/>
              </a:rPr>
              <a:t>Hidalgo</a:t>
            </a:r>
            <a:endParaRPr lang="es-MX" sz="3200" dirty="0">
              <a:latin typeface="Arial"/>
              <a:cs typeface="Arial"/>
            </a:endParaRPr>
          </a:p>
        </p:txBody>
      </p:sp>
      <p:sp>
        <p:nvSpPr>
          <p:cNvPr id="20" name="object 16"/>
          <p:cNvSpPr txBox="1"/>
          <p:nvPr/>
        </p:nvSpPr>
        <p:spPr>
          <a:xfrm>
            <a:off x="429966" y="4289857"/>
            <a:ext cx="11018243" cy="123559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333500" marR="5080" indent="-1321435" algn="ctr">
              <a:lnSpc>
                <a:spcPts val="4210"/>
              </a:lnSpc>
              <a:spcBef>
                <a:spcPts val="635"/>
              </a:spcBef>
            </a:pPr>
            <a:r>
              <a:rPr lang="es-MX" sz="3900" dirty="0">
                <a:solidFill>
                  <a:schemeClr val="bg1"/>
                </a:solidFill>
                <a:latin typeface="Calibri"/>
                <a:cs typeface="Calibri"/>
              </a:rPr>
              <a:t>Taller de inducción a la vida universitaria </a:t>
            </a:r>
          </a:p>
          <a:p>
            <a:pPr marL="1333500" marR="5080" indent="-1321435" algn="ctr">
              <a:lnSpc>
                <a:spcPts val="4210"/>
              </a:lnSpc>
              <a:spcBef>
                <a:spcPts val="635"/>
              </a:spcBef>
            </a:pPr>
            <a:r>
              <a:rPr lang="es-MX" sz="3900" dirty="0">
                <a:solidFill>
                  <a:schemeClr val="bg1"/>
                </a:solidFill>
                <a:latin typeface="Calibri"/>
                <a:cs typeface="Calibri"/>
              </a:rPr>
              <a:t>Julio - diciembre 2020 </a:t>
            </a:r>
          </a:p>
        </p:txBody>
      </p:sp>
      <p:sp>
        <p:nvSpPr>
          <p:cNvPr id="21" name="4 Marcador de texto">
            <a:extLst>
              <a:ext uri="{FF2B5EF4-FFF2-40B4-BE49-F238E27FC236}">
                <a16:creationId xmlns:a16="http://schemas.microsoft.com/office/drawing/2014/main" id="{ACD40859-D4F2-4C3E-9853-F6876E1FEBC1}"/>
              </a:ext>
            </a:extLst>
          </p:cNvPr>
          <p:cNvSpPr txBox="1">
            <a:spLocks/>
          </p:cNvSpPr>
          <p:nvPr/>
        </p:nvSpPr>
        <p:spPr>
          <a:xfrm>
            <a:off x="251520" y="5700267"/>
            <a:ext cx="11521280" cy="1143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dirty="0">
                <a:solidFill>
                  <a:schemeClr val="bg1"/>
                </a:solidFill>
                <a:latin typeface="Calibri" panose="020F0502020204030204" pitchFamily="34" charset="0"/>
              </a:rPr>
              <a:t>Extensión Universitaria</a:t>
            </a:r>
          </a:p>
        </p:txBody>
      </p:sp>
      <p:pic>
        <p:nvPicPr>
          <p:cNvPr id="2" name="Mensaje Dra REBECA">
            <a:hlinkClick r:id="" action="ppaction://media"/>
            <a:extLst>
              <a:ext uri="{FF2B5EF4-FFF2-40B4-BE49-F238E27FC236}">
                <a16:creationId xmlns:a16="http://schemas.microsoft.com/office/drawing/2014/main" id="{152CB9CE-0595-4BB0-90AD-4416E7DDD7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60079" y="59929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296366" y="3009419"/>
            <a:ext cx="96301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/>
              <a:t>Mensaje de la </a:t>
            </a:r>
          </a:p>
          <a:p>
            <a:r>
              <a:rPr lang="es-MX" sz="4400" dirty="0"/>
              <a:t>Dra. Rebeca Guzmán Saldaña</a:t>
            </a:r>
          </a:p>
          <a:p>
            <a:r>
              <a:rPr lang="es-MX" sz="4400" dirty="0"/>
              <a:t>Jefa del Área Académica de Psicología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296366" y="337596"/>
            <a:ext cx="9630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/>
              <a:t>BIENVENIDA</a:t>
            </a:r>
          </a:p>
        </p:txBody>
      </p:sp>
    </p:spTree>
    <p:extLst>
      <p:ext uri="{BB962C8B-B14F-4D97-AF65-F5344CB8AC3E}">
        <p14:creationId xmlns:p14="http://schemas.microsoft.com/office/powerpoint/2010/main" val="2090733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/>
          <p:cNvSpPr/>
          <p:nvPr/>
        </p:nvSpPr>
        <p:spPr>
          <a:xfrm>
            <a:off x="7510653" y="0"/>
            <a:ext cx="4681855" cy="6858000"/>
          </a:xfrm>
          <a:custGeom>
            <a:avLst/>
            <a:gdLst/>
            <a:ahLst/>
            <a:cxnLst/>
            <a:rect l="l" t="t" r="r" b="b"/>
            <a:pathLst>
              <a:path w="4681855" h="6858000">
                <a:moveTo>
                  <a:pt x="826389" y="3825748"/>
                </a:moveTo>
                <a:lnTo>
                  <a:pt x="779429" y="3828679"/>
                </a:lnTo>
                <a:lnTo>
                  <a:pt x="733076" y="3837601"/>
                </a:lnTo>
                <a:lnTo>
                  <a:pt x="687958" y="3852513"/>
                </a:lnTo>
                <a:lnTo>
                  <a:pt x="644703" y="3873415"/>
                </a:lnTo>
                <a:lnTo>
                  <a:pt x="603939" y="3900307"/>
                </a:lnTo>
                <a:lnTo>
                  <a:pt x="566293" y="3933190"/>
                </a:lnTo>
                <a:lnTo>
                  <a:pt x="535727" y="3967815"/>
                </a:lnTo>
                <a:lnTo>
                  <a:pt x="510265" y="4005132"/>
                </a:lnTo>
                <a:lnTo>
                  <a:pt x="489906" y="4044651"/>
                </a:lnTo>
                <a:lnTo>
                  <a:pt x="474650" y="4085885"/>
                </a:lnTo>
                <a:lnTo>
                  <a:pt x="464497" y="4128346"/>
                </a:lnTo>
                <a:lnTo>
                  <a:pt x="459447" y="4171545"/>
                </a:lnTo>
                <a:lnTo>
                  <a:pt x="459498" y="4214996"/>
                </a:lnTo>
                <a:lnTo>
                  <a:pt x="464651" y="4258209"/>
                </a:lnTo>
                <a:lnTo>
                  <a:pt x="474905" y="4300697"/>
                </a:lnTo>
                <a:lnTo>
                  <a:pt x="490260" y="4341971"/>
                </a:lnTo>
                <a:lnTo>
                  <a:pt x="510716" y="4381544"/>
                </a:lnTo>
                <a:lnTo>
                  <a:pt x="536272" y="4418929"/>
                </a:lnTo>
                <a:lnTo>
                  <a:pt x="566927" y="4453636"/>
                </a:lnTo>
                <a:lnTo>
                  <a:pt x="2971292" y="6857996"/>
                </a:lnTo>
                <a:lnTo>
                  <a:pt x="4011041" y="6857996"/>
                </a:lnTo>
                <a:lnTo>
                  <a:pt x="1086866" y="3933825"/>
                </a:lnTo>
                <a:lnTo>
                  <a:pt x="1049112" y="3900816"/>
                </a:lnTo>
                <a:lnTo>
                  <a:pt x="1008271" y="3873801"/>
                </a:lnTo>
                <a:lnTo>
                  <a:pt x="964961" y="3852783"/>
                </a:lnTo>
                <a:lnTo>
                  <a:pt x="919799" y="3837765"/>
                </a:lnTo>
                <a:lnTo>
                  <a:pt x="873403" y="3828753"/>
                </a:lnTo>
                <a:lnTo>
                  <a:pt x="826389" y="3825748"/>
                </a:lnTo>
                <a:close/>
              </a:path>
              <a:path w="4681855" h="6858000">
                <a:moveTo>
                  <a:pt x="3220201" y="4345393"/>
                </a:moveTo>
                <a:lnTo>
                  <a:pt x="3176996" y="4350443"/>
                </a:lnTo>
                <a:lnTo>
                  <a:pt x="3134532" y="4360596"/>
                </a:lnTo>
                <a:lnTo>
                  <a:pt x="3093296" y="4375852"/>
                </a:lnTo>
                <a:lnTo>
                  <a:pt x="3053775" y="4396211"/>
                </a:lnTo>
                <a:lnTo>
                  <a:pt x="3016458" y="4421673"/>
                </a:lnTo>
                <a:lnTo>
                  <a:pt x="2981832" y="4452239"/>
                </a:lnTo>
                <a:lnTo>
                  <a:pt x="2951267" y="4486866"/>
                </a:lnTo>
                <a:lnTo>
                  <a:pt x="2925805" y="4524189"/>
                </a:lnTo>
                <a:lnTo>
                  <a:pt x="2905446" y="4563717"/>
                </a:lnTo>
                <a:lnTo>
                  <a:pt x="2890190" y="4604963"/>
                </a:lnTo>
                <a:lnTo>
                  <a:pt x="2880037" y="4647437"/>
                </a:lnTo>
                <a:lnTo>
                  <a:pt x="2874987" y="4690651"/>
                </a:lnTo>
                <a:lnTo>
                  <a:pt x="2875038" y="4734115"/>
                </a:lnTo>
                <a:lnTo>
                  <a:pt x="2880191" y="4777343"/>
                </a:lnTo>
                <a:lnTo>
                  <a:pt x="2890445" y="4819844"/>
                </a:lnTo>
                <a:lnTo>
                  <a:pt x="2905800" y="4861130"/>
                </a:lnTo>
                <a:lnTo>
                  <a:pt x="2926256" y="4900712"/>
                </a:lnTo>
                <a:lnTo>
                  <a:pt x="2951812" y="4938102"/>
                </a:lnTo>
                <a:lnTo>
                  <a:pt x="2982468" y="4972812"/>
                </a:lnTo>
                <a:lnTo>
                  <a:pt x="4681347" y="6671640"/>
                </a:lnTo>
                <a:lnTo>
                  <a:pt x="4681347" y="4686963"/>
                </a:lnTo>
                <a:lnTo>
                  <a:pt x="3786442" y="4686963"/>
                </a:lnTo>
                <a:lnTo>
                  <a:pt x="3736340" y="4680712"/>
                </a:lnTo>
                <a:lnTo>
                  <a:pt x="3727450" y="4678045"/>
                </a:lnTo>
                <a:lnTo>
                  <a:pt x="3502405" y="4452874"/>
                </a:lnTo>
                <a:lnTo>
                  <a:pt x="3467671" y="4422218"/>
                </a:lnTo>
                <a:lnTo>
                  <a:pt x="3430264" y="4396662"/>
                </a:lnTo>
                <a:lnTo>
                  <a:pt x="3390672" y="4376206"/>
                </a:lnTo>
                <a:lnTo>
                  <a:pt x="3349382" y="4360851"/>
                </a:lnTo>
                <a:lnTo>
                  <a:pt x="3306881" y="4350597"/>
                </a:lnTo>
                <a:lnTo>
                  <a:pt x="3263658" y="4345444"/>
                </a:lnTo>
                <a:lnTo>
                  <a:pt x="3220201" y="4345393"/>
                </a:lnTo>
                <a:close/>
              </a:path>
              <a:path w="4681855" h="6858000">
                <a:moveTo>
                  <a:pt x="973708" y="0"/>
                </a:moveTo>
                <a:lnTo>
                  <a:pt x="0" y="0"/>
                </a:lnTo>
                <a:lnTo>
                  <a:pt x="10668" y="35814"/>
                </a:lnTo>
                <a:lnTo>
                  <a:pt x="44418" y="99869"/>
                </a:lnTo>
                <a:lnTo>
                  <a:pt x="91694" y="157733"/>
                </a:lnTo>
                <a:lnTo>
                  <a:pt x="4160520" y="4226560"/>
                </a:lnTo>
                <a:lnTo>
                  <a:pt x="4167378" y="4249547"/>
                </a:lnTo>
                <a:lnTo>
                  <a:pt x="4173629" y="4299696"/>
                </a:lnTo>
                <a:lnTo>
                  <a:pt x="4173065" y="4345444"/>
                </a:lnTo>
                <a:lnTo>
                  <a:pt x="4172938" y="4350597"/>
                </a:lnTo>
                <a:lnTo>
                  <a:pt x="4165511" y="4400109"/>
                </a:lnTo>
                <a:lnTo>
                  <a:pt x="4151142" y="4448845"/>
                </a:lnTo>
                <a:lnTo>
                  <a:pt x="4129900" y="4495582"/>
                </a:lnTo>
                <a:lnTo>
                  <a:pt x="4101783" y="4539555"/>
                </a:lnTo>
                <a:lnTo>
                  <a:pt x="4066794" y="4580001"/>
                </a:lnTo>
                <a:lnTo>
                  <a:pt x="4026302" y="4615037"/>
                </a:lnTo>
                <a:lnTo>
                  <a:pt x="3982297" y="4643187"/>
                </a:lnTo>
                <a:lnTo>
                  <a:pt x="3935545" y="4664453"/>
                </a:lnTo>
                <a:lnTo>
                  <a:pt x="3886809" y="4678835"/>
                </a:lnTo>
                <a:lnTo>
                  <a:pt x="3836853" y="4686338"/>
                </a:lnTo>
                <a:lnTo>
                  <a:pt x="3786442" y="4686963"/>
                </a:lnTo>
                <a:lnTo>
                  <a:pt x="4681347" y="4686963"/>
                </a:lnTo>
                <a:lnTo>
                  <a:pt x="4681347" y="2993926"/>
                </a:lnTo>
                <a:lnTo>
                  <a:pt x="4085806" y="2993926"/>
                </a:lnTo>
                <a:lnTo>
                  <a:pt x="4038813" y="2990878"/>
                </a:lnTo>
                <a:lnTo>
                  <a:pt x="3992433" y="2981851"/>
                </a:lnTo>
                <a:lnTo>
                  <a:pt x="3947287" y="2966847"/>
                </a:lnTo>
                <a:lnTo>
                  <a:pt x="3933063" y="2959227"/>
                </a:lnTo>
                <a:lnTo>
                  <a:pt x="973708" y="0"/>
                </a:lnTo>
                <a:close/>
              </a:path>
              <a:path w="4681855" h="6858000">
                <a:moveTo>
                  <a:pt x="2872867" y="0"/>
                </a:moveTo>
                <a:lnTo>
                  <a:pt x="2799461" y="0"/>
                </a:lnTo>
                <a:lnTo>
                  <a:pt x="2766314" y="3175"/>
                </a:lnTo>
                <a:lnTo>
                  <a:pt x="2714859" y="16984"/>
                </a:lnTo>
                <a:lnTo>
                  <a:pt x="2665476" y="38401"/>
                </a:lnTo>
                <a:lnTo>
                  <a:pt x="2619045" y="67415"/>
                </a:lnTo>
                <a:lnTo>
                  <a:pt x="2576449" y="104013"/>
                </a:lnTo>
                <a:lnTo>
                  <a:pt x="2545883" y="138638"/>
                </a:lnTo>
                <a:lnTo>
                  <a:pt x="2520421" y="175955"/>
                </a:lnTo>
                <a:lnTo>
                  <a:pt x="2500062" y="215474"/>
                </a:lnTo>
                <a:lnTo>
                  <a:pt x="2484806" y="256708"/>
                </a:lnTo>
                <a:lnTo>
                  <a:pt x="2474653" y="299169"/>
                </a:lnTo>
                <a:lnTo>
                  <a:pt x="2469603" y="342368"/>
                </a:lnTo>
                <a:lnTo>
                  <a:pt x="2469654" y="385819"/>
                </a:lnTo>
                <a:lnTo>
                  <a:pt x="2474807" y="429032"/>
                </a:lnTo>
                <a:lnTo>
                  <a:pt x="2485061" y="471520"/>
                </a:lnTo>
                <a:lnTo>
                  <a:pt x="2500416" y="512794"/>
                </a:lnTo>
                <a:lnTo>
                  <a:pt x="2520872" y="552367"/>
                </a:lnTo>
                <a:lnTo>
                  <a:pt x="2546428" y="589752"/>
                </a:lnTo>
                <a:lnTo>
                  <a:pt x="2577083" y="624459"/>
                </a:lnTo>
                <a:lnTo>
                  <a:pt x="4410583" y="2457958"/>
                </a:lnTo>
                <a:lnTo>
                  <a:pt x="4426331" y="2487803"/>
                </a:lnTo>
                <a:lnTo>
                  <a:pt x="4441368" y="2532949"/>
                </a:lnTo>
                <a:lnTo>
                  <a:pt x="4450413" y="2579329"/>
                </a:lnTo>
                <a:lnTo>
                  <a:pt x="4453466" y="2626322"/>
                </a:lnTo>
                <a:lnTo>
                  <a:pt x="4450526" y="2673309"/>
                </a:lnTo>
                <a:lnTo>
                  <a:pt x="4441594" y="2719670"/>
                </a:lnTo>
                <a:lnTo>
                  <a:pt x="4426669" y="2764785"/>
                </a:lnTo>
                <a:lnTo>
                  <a:pt x="4405752" y="2808034"/>
                </a:lnTo>
                <a:lnTo>
                  <a:pt x="4378842" y="2848797"/>
                </a:lnTo>
                <a:lnTo>
                  <a:pt x="4345940" y="2886455"/>
                </a:lnTo>
                <a:lnTo>
                  <a:pt x="4308281" y="2919354"/>
                </a:lnTo>
                <a:lnTo>
                  <a:pt x="4267518" y="2946253"/>
                </a:lnTo>
                <a:lnTo>
                  <a:pt x="4224269" y="2967157"/>
                </a:lnTo>
                <a:lnTo>
                  <a:pt x="4179154" y="2982068"/>
                </a:lnTo>
                <a:lnTo>
                  <a:pt x="4132793" y="2990990"/>
                </a:lnTo>
                <a:lnTo>
                  <a:pt x="4085806" y="2993926"/>
                </a:lnTo>
                <a:lnTo>
                  <a:pt x="4681347" y="2993926"/>
                </a:lnTo>
                <a:lnTo>
                  <a:pt x="4681347" y="1688973"/>
                </a:lnTo>
                <a:lnTo>
                  <a:pt x="3097022" y="104648"/>
                </a:lnTo>
                <a:lnTo>
                  <a:pt x="3054332" y="67952"/>
                </a:lnTo>
                <a:lnTo>
                  <a:pt x="3007820" y="38830"/>
                </a:lnTo>
                <a:lnTo>
                  <a:pt x="2958379" y="17279"/>
                </a:lnTo>
                <a:lnTo>
                  <a:pt x="2906903" y="3301"/>
                </a:lnTo>
                <a:lnTo>
                  <a:pt x="2872867" y="0"/>
                </a:lnTo>
                <a:close/>
              </a:path>
              <a:path w="4681855" h="6858000">
                <a:moveTo>
                  <a:pt x="4681347" y="0"/>
                </a:moveTo>
                <a:lnTo>
                  <a:pt x="4503928" y="0"/>
                </a:lnTo>
                <a:lnTo>
                  <a:pt x="4472686" y="26797"/>
                </a:lnTo>
                <a:lnTo>
                  <a:pt x="4442095" y="61449"/>
                </a:lnTo>
                <a:lnTo>
                  <a:pt x="4416616" y="98789"/>
                </a:lnTo>
                <a:lnTo>
                  <a:pt x="4396247" y="138327"/>
                </a:lnTo>
                <a:lnTo>
                  <a:pt x="4380987" y="179577"/>
                </a:lnTo>
                <a:lnTo>
                  <a:pt x="4370835" y="222050"/>
                </a:lnTo>
                <a:lnTo>
                  <a:pt x="4365789" y="265259"/>
                </a:lnTo>
                <a:lnTo>
                  <a:pt x="4365847" y="308717"/>
                </a:lnTo>
                <a:lnTo>
                  <a:pt x="4371009" y="351935"/>
                </a:lnTo>
                <a:lnTo>
                  <a:pt x="4381273" y="394427"/>
                </a:lnTo>
                <a:lnTo>
                  <a:pt x="4396638" y="435704"/>
                </a:lnTo>
                <a:lnTo>
                  <a:pt x="4417101" y="475278"/>
                </a:lnTo>
                <a:lnTo>
                  <a:pt x="4442663" y="512663"/>
                </a:lnTo>
                <a:lnTo>
                  <a:pt x="4473321" y="547370"/>
                </a:lnTo>
                <a:lnTo>
                  <a:pt x="4681347" y="755396"/>
                </a:lnTo>
                <a:lnTo>
                  <a:pt x="4681347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7477664" y="2739802"/>
            <a:ext cx="713740" cy="713740"/>
          </a:xfrm>
          <a:custGeom>
            <a:avLst/>
            <a:gdLst/>
            <a:ahLst/>
            <a:cxnLst/>
            <a:rect l="l" t="t" r="r" b="b"/>
            <a:pathLst>
              <a:path w="713740" h="713739">
                <a:moveTo>
                  <a:pt x="356600" y="0"/>
                </a:moveTo>
                <a:lnTo>
                  <a:pt x="311068" y="2902"/>
                </a:lnTo>
                <a:lnTo>
                  <a:pt x="266141" y="11609"/>
                </a:lnTo>
                <a:lnTo>
                  <a:pt x="222418" y="26122"/>
                </a:lnTo>
                <a:lnTo>
                  <a:pt x="180501" y="46439"/>
                </a:lnTo>
                <a:lnTo>
                  <a:pt x="140991" y="72561"/>
                </a:lnTo>
                <a:lnTo>
                  <a:pt x="104489" y="104489"/>
                </a:lnTo>
                <a:lnTo>
                  <a:pt x="72561" y="140991"/>
                </a:lnTo>
                <a:lnTo>
                  <a:pt x="46439" y="180501"/>
                </a:lnTo>
                <a:lnTo>
                  <a:pt x="26122" y="222418"/>
                </a:lnTo>
                <a:lnTo>
                  <a:pt x="11609" y="266141"/>
                </a:lnTo>
                <a:lnTo>
                  <a:pt x="2902" y="311068"/>
                </a:lnTo>
                <a:lnTo>
                  <a:pt x="0" y="356600"/>
                </a:lnTo>
                <a:lnTo>
                  <a:pt x="2902" y="402133"/>
                </a:lnTo>
                <a:lnTo>
                  <a:pt x="11609" y="447069"/>
                </a:lnTo>
                <a:lnTo>
                  <a:pt x="26122" y="490805"/>
                </a:lnTo>
                <a:lnTo>
                  <a:pt x="46439" y="532740"/>
                </a:lnTo>
                <a:lnTo>
                  <a:pt x="72561" y="572274"/>
                </a:lnTo>
                <a:lnTo>
                  <a:pt x="104489" y="608806"/>
                </a:lnTo>
                <a:lnTo>
                  <a:pt x="140991" y="640704"/>
                </a:lnTo>
                <a:lnTo>
                  <a:pt x="180501" y="666802"/>
                </a:lnTo>
                <a:lnTo>
                  <a:pt x="222418" y="687101"/>
                </a:lnTo>
                <a:lnTo>
                  <a:pt x="266141" y="701600"/>
                </a:lnTo>
                <a:lnTo>
                  <a:pt x="311068" y="710300"/>
                </a:lnTo>
                <a:lnTo>
                  <a:pt x="356600" y="713200"/>
                </a:lnTo>
                <a:lnTo>
                  <a:pt x="402133" y="710300"/>
                </a:lnTo>
                <a:lnTo>
                  <a:pt x="447069" y="701600"/>
                </a:lnTo>
                <a:lnTo>
                  <a:pt x="490805" y="687101"/>
                </a:lnTo>
                <a:lnTo>
                  <a:pt x="532740" y="666802"/>
                </a:lnTo>
                <a:lnTo>
                  <a:pt x="572274" y="640704"/>
                </a:lnTo>
                <a:lnTo>
                  <a:pt x="608806" y="608806"/>
                </a:lnTo>
                <a:lnTo>
                  <a:pt x="640704" y="572274"/>
                </a:lnTo>
                <a:lnTo>
                  <a:pt x="666802" y="532740"/>
                </a:lnTo>
                <a:lnTo>
                  <a:pt x="687101" y="490805"/>
                </a:lnTo>
                <a:lnTo>
                  <a:pt x="701600" y="447069"/>
                </a:lnTo>
                <a:lnTo>
                  <a:pt x="710300" y="402133"/>
                </a:lnTo>
                <a:lnTo>
                  <a:pt x="713200" y="356600"/>
                </a:lnTo>
                <a:lnTo>
                  <a:pt x="710300" y="311068"/>
                </a:lnTo>
                <a:lnTo>
                  <a:pt x="701600" y="266141"/>
                </a:lnTo>
                <a:lnTo>
                  <a:pt x="687101" y="222418"/>
                </a:lnTo>
                <a:lnTo>
                  <a:pt x="666802" y="180501"/>
                </a:lnTo>
                <a:lnTo>
                  <a:pt x="640704" y="140991"/>
                </a:lnTo>
                <a:lnTo>
                  <a:pt x="608806" y="104489"/>
                </a:lnTo>
                <a:lnTo>
                  <a:pt x="572274" y="72561"/>
                </a:lnTo>
                <a:lnTo>
                  <a:pt x="532740" y="46439"/>
                </a:lnTo>
                <a:lnTo>
                  <a:pt x="490805" y="26122"/>
                </a:lnTo>
                <a:lnTo>
                  <a:pt x="447069" y="11609"/>
                </a:lnTo>
                <a:lnTo>
                  <a:pt x="402133" y="2902"/>
                </a:lnTo>
                <a:lnTo>
                  <a:pt x="35660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"/>
          <p:cNvSpPr/>
          <p:nvPr/>
        </p:nvSpPr>
        <p:spPr>
          <a:xfrm>
            <a:off x="9473183" y="0"/>
            <a:ext cx="591185" cy="158115"/>
          </a:xfrm>
          <a:custGeom>
            <a:avLst/>
            <a:gdLst/>
            <a:ahLst/>
            <a:cxnLst/>
            <a:rect l="l" t="t" r="r" b="b"/>
            <a:pathLst>
              <a:path w="591184" h="158115">
                <a:moveTo>
                  <a:pt x="591185" y="0"/>
                </a:moveTo>
                <a:lnTo>
                  <a:pt x="0" y="0"/>
                </a:lnTo>
                <a:lnTo>
                  <a:pt x="43180" y="52831"/>
                </a:lnTo>
                <a:lnTo>
                  <a:pt x="80282" y="85336"/>
                </a:lnTo>
                <a:lnTo>
                  <a:pt x="119753" y="111410"/>
                </a:lnTo>
                <a:lnTo>
                  <a:pt x="161627" y="131691"/>
                </a:lnTo>
                <a:lnTo>
                  <a:pt x="205302" y="146176"/>
                </a:lnTo>
                <a:lnTo>
                  <a:pt x="250178" y="154868"/>
                </a:lnTo>
                <a:lnTo>
                  <a:pt x="295656" y="157765"/>
                </a:lnTo>
                <a:lnTo>
                  <a:pt x="341133" y="154868"/>
                </a:lnTo>
                <a:lnTo>
                  <a:pt x="386009" y="146176"/>
                </a:lnTo>
                <a:lnTo>
                  <a:pt x="429684" y="131691"/>
                </a:lnTo>
                <a:lnTo>
                  <a:pt x="471558" y="111410"/>
                </a:lnTo>
                <a:lnTo>
                  <a:pt x="511029" y="85336"/>
                </a:lnTo>
                <a:lnTo>
                  <a:pt x="547497" y="53467"/>
                </a:lnTo>
                <a:lnTo>
                  <a:pt x="591185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6"/>
          <p:cNvSpPr/>
          <p:nvPr/>
        </p:nvSpPr>
        <p:spPr>
          <a:xfrm>
            <a:off x="9444005" y="3096958"/>
            <a:ext cx="1132840" cy="1132840"/>
          </a:xfrm>
          <a:custGeom>
            <a:avLst/>
            <a:gdLst/>
            <a:ahLst/>
            <a:cxnLst/>
            <a:rect l="l" t="t" r="r" b="b"/>
            <a:pathLst>
              <a:path w="1132840" h="1132839">
                <a:moveTo>
                  <a:pt x="299751" y="0"/>
                </a:moveTo>
                <a:lnTo>
                  <a:pt x="253853" y="3512"/>
                </a:lnTo>
                <a:lnTo>
                  <a:pt x="208828" y="14051"/>
                </a:lnTo>
                <a:lnTo>
                  <a:pt x="165549" y="31615"/>
                </a:lnTo>
                <a:lnTo>
                  <a:pt x="124891" y="56205"/>
                </a:lnTo>
                <a:lnTo>
                  <a:pt x="87725" y="87820"/>
                </a:lnTo>
                <a:lnTo>
                  <a:pt x="56144" y="124982"/>
                </a:lnTo>
                <a:lnTo>
                  <a:pt x="31581" y="165631"/>
                </a:lnTo>
                <a:lnTo>
                  <a:pt x="14036" y="208896"/>
                </a:lnTo>
                <a:lnTo>
                  <a:pt x="3509" y="253903"/>
                </a:lnTo>
                <a:lnTo>
                  <a:pt x="0" y="299783"/>
                </a:lnTo>
                <a:lnTo>
                  <a:pt x="3509" y="345663"/>
                </a:lnTo>
                <a:lnTo>
                  <a:pt x="14036" y="390670"/>
                </a:lnTo>
                <a:lnTo>
                  <a:pt x="31581" y="433935"/>
                </a:lnTo>
                <a:lnTo>
                  <a:pt x="56144" y="474584"/>
                </a:lnTo>
                <a:lnTo>
                  <a:pt x="87725" y="511746"/>
                </a:lnTo>
                <a:lnTo>
                  <a:pt x="620744" y="1044765"/>
                </a:lnTo>
                <a:lnTo>
                  <a:pt x="657906" y="1076380"/>
                </a:lnTo>
                <a:lnTo>
                  <a:pt x="698555" y="1100970"/>
                </a:lnTo>
                <a:lnTo>
                  <a:pt x="741819" y="1118534"/>
                </a:lnTo>
                <a:lnTo>
                  <a:pt x="786827" y="1129073"/>
                </a:lnTo>
                <a:lnTo>
                  <a:pt x="832707" y="1132585"/>
                </a:lnTo>
                <a:lnTo>
                  <a:pt x="878586" y="1129073"/>
                </a:lnTo>
                <a:lnTo>
                  <a:pt x="923594" y="1118534"/>
                </a:lnTo>
                <a:lnTo>
                  <a:pt x="966858" y="1100970"/>
                </a:lnTo>
                <a:lnTo>
                  <a:pt x="1007508" y="1076380"/>
                </a:lnTo>
                <a:lnTo>
                  <a:pt x="1044670" y="1044765"/>
                </a:lnTo>
                <a:lnTo>
                  <a:pt x="1076285" y="1007599"/>
                </a:lnTo>
                <a:lnTo>
                  <a:pt x="1100875" y="966940"/>
                </a:lnTo>
                <a:lnTo>
                  <a:pt x="1118439" y="923662"/>
                </a:lnTo>
                <a:lnTo>
                  <a:pt x="1128977" y="878637"/>
                </a:lnTo>
                <a:lnTo>
                  <a:pt x="1132490" y="832738"/>
                </a:lnTo>
                <a:lnTo>
                  <a:pt x="1128977" y="786840"/>
                </a:lnTo>
                <a:lnTo>
                  <a:pt x="1118439" y="741815"/>
                </a:lnTo>
                <a:lnTo>
                  <a:pt x="1100875" y="698537"/>
                </a:lnTo>
                <a:lnTo>
                  <a:pt x="1076285" y="657878"/>
                </a:lnTo>
                <a:lnTo>
                  <a:pt x="1044670" y="620712"/>
                </a:lnTo>
                <a:lnTo>
                  <a:pt x="511778" y="87820"/>
                </a:lnTo>
                <a:lnTo>
                  <a:pt x="474612" y="56205"/>
                </a:lnTo>
                <a:lnTo>
                  <a:pt x="433953" y="31615"/>
                </a:lnTo>
                <a:lnTo>
                  <a:pt x="390675" y="14051"/>
                </a:lnTo>
                <a:lnTo>
                  <a:pt x="345650" y="3512"/>
                </a:lnTo>
                <a:lnTo>
                  <a:pt x="299751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7"/>
          <p:cNvSpPr/>
          <p:nvPr/>
        </p:nvSpPr>
        <p:spPr>
          <a:xfrm>
            <a:off x="10685494" y="3151949"/>
            <a:ext cx="574040" cy="574040"/>
          </a:xfrm>
          <a:custGeom>
            <a:avLst/>
            <a:gdLst/>
            <a:ahLst/>
            <a:cxnLst/>
            <a:rect l="l" t="t" r="r" b="b"/>
            <a:pathLst>
              <a:path w="574040" h="574039">
                <a:moveTo>
                  <a:pt x="286940" y="0"/>
                </a:moveTo>
                <a:lnTo>
                  <a:pt x="243028" y="3360"/>
                </a:lnTo>
                <a:lnTo>
                  <a:pt x="199954" y="13441"/>
                </a:lnTo>
                <a:lnTo>
                  <a:pt x="158553" y="30243"/>
                </a:lnTo>
                <a:lnTo>
                  <a:pt x="119658" y="53766"/>
                </a:lnTo>
                <a:lnTo>
                  <a:pt x="84105" y="84010"/>
                </a:lnTo>
                <a:lnTo>
                  <a:pt x="53827" y="119597"/>
                </a:lnTo>
                <a:lnTo>
                  <a:pt x="30278" y="158518"/>
                </a:lnTo>
                <a:lnTo>
                  <a:pt x="13456" y="199939"/>
                </a:lnTo>
                <a:lnTo>
                  <a:pt x="3364" y="243024"/>
                </a:lnTo>
                <a:lnTo>
                  <a:pt x="0" y="286940"/>
                </a:lnTo>
                <a:lnTo>
                  <a:pt x="3364" y="330852"/>
                </a:lnTo>
                <a:lnTo>
                  <a:pt x="13456" y="373926"/>
                </a:lnTo>
                <a:lnTo>
                  <a:pt x="30278" y="415328"/>
                </a:lnTo>
                <a:lnTo>
                  <a:pt x="53827" y="454222"/>
                </a:lnTo>
                <a:lnTo>
                  <a:pt x="84105" y="489775"/>
                </a:lnTo>
                <a:lnTo>
                  <a:pt x="119658" y="520053"/>
                </a:lnTo>
                <a:lnTo>
                  <a:pt x="158553" y="543603"/>
                </a:lnTo>
                <a:lnTo>
                  <a:pt x="199954" y="560424"/>
                </a:lnTo>
                <a:lnTo>
                  <a:pt x="243028" y="570517"/>
                </a:lnTo>
                <a:lnTo>
                  <a:pt x="286940" y="573881"/>
                </a:lnTo>
                <a:lnTo>
                  <a:pt x="330856" y="570517"/>
                </a:lnTo>
                <a:lnTo>
                  <a:pt x="373941" y="560424"/>
                </a:lnTo>
                <a:lnTo>
                  <a:pt x="415362" y="543603"/>
                </a:lnTo>
                <a:lnTo>
                  <a:pt x="454283" y="520053"/>
                </a:lnTo>
                <a:lnTo>
                  <a:pt x="489870" y="489775"/>
                </a:lnTo>
                <a:lnTo>
                  <a:pt x="520114" y="454222"/>
                </a:lnTo>
                <a:lnTo>
                  <a:pt x="543637" y="415328"/>
                </a:lnTo>
                <a:lnTo>
                  <a:pt x="560439" y="373926"/>
                </a:lnTo>
                <a:lnTo>
                  <a:pt x="570520" y="330852"/>
                </a:lnTo>
                <a:lnTo>
                  <a:pt x="573881" y="286940"/>
                </a:lnTo>
                <a:lnTo>
                  <a:pt x="570520" y="243024"/>
                </a:lnTo>
                <a:lnTo>
                  <a:pt x="560439" y="199939"/>
                </a:lnTo>
                <a:lnTo>
                  <a:pt x="543637" y="158518"/>
                </a:lnTo>
                <a:lnTo>
                  <a:pt x="520114" y="119597"/>
                </a:lnTo>
                <a:lnTo>
                  <a:pt x="489870" y="84010"/>
                </a:lnTo>
                <a:lnTo>
                  <a:pt x="454283" y="53766"/>
                </a:lnTo>
                <a:lnTo>
                  <a:pt x="415362" y="30243"/>
                </a:lnTo>
                <a:lnTo>
                  <a:pt x="373941" y="13441"/>
                </a:lnTo>
                <a:lnTo>
                  <a:pt x="330856" y="3360"/>
                </a:lnTo>
                <a:lnTo>
                  <a:pt x="28694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8"/>
          <p:cNvSpPr/>
          <p:nvPr/>
        </p:nvSpPr>
        <p:spPr>
          <a:xfrm>
            <a:off x="9592087" y="5858821"/>
            <a:ext cx="778510" cy="779145"/>
          </a:xfrm>
          <a:custGeom>
            <a:avLst/>
            <a:gdLst/>
            <a:ahLst/>
            <a:cxnLst/>
            <a:rect l="l" t="t" r="r" b="b"/>
            <a:pathLst>
              <a:path w="778509" h="779145">
                <a:moveTo>
                  <a:pt x="235743" y="0"/>
                </a:moveTo>
                <a:lnTo>
                  <a:pt x="190723" y="4316"/>
                </a:lnTo>
                <a:lnTo>
                  <a:pt x="147042" y="17264"/>
                </a:lnTo>
                <a:lnTo>
                  <a:pt x="106040" y="38844"/>
                </a:lnTo>
                <a:lnTo>
                  <a:pt x="69056" y="69056"/>
                </a:lnTo>
                <a:lnTo>
                  <a:pt x="38844" y="106046"/>
                </a:lnTo>
                <a:lnTo>
                  <a:pt x="17264" y="147059"/>
                </a:lnTo>
                <a:lnTo>
                  <a:pt x="4316" y="190753"/>
                </a:lnTo>
                <a:lnTo>
                  <a:pt x="0" y="235788"/>
                </a:lnTo>
                <a:lnTo>
                  <a:pt x="4316" y="280822"/>
                </a:lnTo>
                <a:lnTo>
                  <a:pt x="17264" y="324516"/>
                </a:lnTo>
                <a:lnTo>
                  <a:pt x="38844" y="365529"/>
                </a:lnTo>
                <a:lnTo>
                  <a:pt x="69056" y="402520"/>
                </a:lnTo>
                <a:lnTo>
                  <a:pt x="376015" y="709479"/>
                </a:lnTo>
                <a:lnTo>
                  <a:pt x="412999" y="739695"/>
                </a:lnTo>
                <a:lnTo>
                  <a:pt x="454001" y="761278"/>
                </a:lnTo>
                <a:lnTo>
                  <a:pt x="497682" y="774228"/>
                </a:lnTo>
                <a:lnTo>
                  <a:pt x="542702" y="778544"/>
                </a:lnTo>
                <a:lnTo>
                  <a:pt x="587723" y="774228"/>
                </a:lnTo>
                <a:lnTo>
                  <a:pt x="631404" y="761278"/>
                </a:lnTo>
                <a:lnTo>
                  <a:pt x="672406" y="739695"/>
                </a:lnTo>
                <a:lnTo>
                  <a:pt x="709390" y="709479"/>
                </a:lnTo>
                <a:lnTo>
                  <a:pt x="739602" y="672492"/>
                </a:lnTo>
                <a:lnTo>
                  <a:pt x="761182" y="631481"/>
                </a:lnTo>
                <a:lnTo>
                  <a:pt x="774130" y="587788"/>
                </a:lnTo>
                <a:lnTo>
                  <a:pt x="778446" y="542753"/>
                </a:lnTo>
                <a:lnTo>
                  <a:pt x="774130" y="497719"/>
                </a:lnTo>
                <a:lnTo>
                  <a:pt x="761182" y="454025"/>
                </a:lnTo>
                <a:lnTo>
                  <a:pt x="739602" y="413015"/>
                </a:lnTo>
                <a:lnTo>
                  <a:pt x="709390" y="376027"/>
                </a:lnTo>
                <a:lnTo>
                  <a:pt x="402431" y="69056"/>
                </a:lnTo>
                <a:lnTo>
                  <a:pt x="365447" y="38844"/>
                </a:lnTo>
                <a:lnTo>
                  <a:pt x="324445" y="17264"/>
                </a:lnTo>
                <a:lnTo>
                  <a:pt x="280764" y="4316"/>
                </a:lnTo>
                <a:lnTo>
                  <a:pt x="2357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9"/>
          <p:cNvSpPr/>
          <p:nvPr/>
        </p:nvSpPr>
        <p:spPr>
          <a:xfrm>
            <a:off x="8036591" y="750062"/>
            <a:ext cx="4155440" cy="6108065"/>
          </a:xfrm>
          <a:custGeom>
            <a:avLst/>
            <a:gdLst/>
            <a:ahLst/>
            <a:cxnLst/>
            <a:rect l="l" t="t" r="r" b="b"/>
            <a:pathLst>
              <a:path w="4155440" h="6108065">
                <a:moveTo>
                  <a:pt x="790924" y="5605830"/>
                </a:moveTo>
                <a:lnTo>
                  <a:pt x="716820" y="5616548"/>
                </a:lnTo>
                <a:lnTo>
                  <a:pt x="647664" y="5648709"/>
                </a:lnTo>
                <a:lnTo>
                  <a:pt x="606901" y="5682056"/>
                </a:lnTo>
                <a:lnTo>
                  <a:pt x="573500" y="5722886"/>
                </a:lnTo>
                <a:lnTo>
                  <a:pt x="552146" y="5762301"/>
                </a:lnTo>
                <a:lnTo>
                  <a:pt x="538089" y="5804125"/>
                </a:lnTo>
                <a:lnTo>
                  <a:pt x="531327" y="5847364"/>
                </a:lnTo>
                <a:lnTo>
                  <a:pt x="531860" y="5891028"/>
                </a:lnTo>
                <a:lnTo>
                  <a:pt x="539685" y="5934125"/>
                </a:lnTo>
                <a:lnTo>
                  <a:pt x="554801" y="5975664"/>
                </a:lnTo>
                <a:lnTo>
                  <a:pt x="577207" y="6014654"/>
                </a:lnTo>
                <a:lnTo>
                  <a:pt x="606901" y="6050102"/>
                </a:lnTo>
                <a:lnTo>
                  <a:pt x="664686" y="6107940"/>
                </a:lnTo>
                <a:lnTo>
                  <a:pt x="1400778" y="6107939"/>
                </a:lnTo>
                <a:lnTo>
                  <a:pt x="974947" y="5682056"/>
                </a:lnTo>
                <a:lnTo>
                  <a:pt x="934114" y="5648706"/>
                </a:lnTo>
                <a:lnTo>
                  <a:pt x="888841" y="5624888"/>
                </a:lnTo>
                <a:lnTo>
                  <a:pt x="840609" y="5610595"/>
                </a:lnTo>
                <a:lnTo>
                  <a:pt x="790924" y="5605830"/>
                </a:lnTo>
                <a:close/>
              </a:path>
              <a:path w="4155440" h="6108065">
                <a:moveTo>
                  <a:pt x="2377916" y="5884633"/>
                </a:moveTo>
                <a:lnTo>
                  <a:pt x="2287365" y="5889269"/>
                </a:lnTo>
                <a:lnTo>
                  <a:pt x="2203545" y="5926493"/>
                </a:lnTo>
                <a:lnTo>
                  <a:pt x="2194302" y="5934390"/>
                </a:lnTo>
                <a:lnTo>
                  <a:pt x="2175577" y="5949913"/>
                </a:lnTo>
                <a:lnTo>
                  <a:pt x="2166334" y="5957811"/>
                </a:lnTo>
                <a:lnTo>
                  <a:pt x="2158071" y="5967401"/>
                </a:lnTo>
                <a:lnTo>
                  <a:pt x="2141831" y="5986855"/>
                </a:lnTo>
                <a:lnTo>
                  <a:pt x="2133568" y="5996445"/>
                </a:lnTo>
                <a:lnTo>
                  <a:pt x="2124289" y="6017521"/>
                </a:lnTo>
                <a:lnTo>
                  <a:pt x="2105636" y="6059214"/>
                </a:lnTo>
                <a:lnTo>
                  <a:pt x="2096357" y="6080290"/>
                </a:lnTo>
                <a:lnTo>
                  <a:pt x="2094960" y="6107939"/>
                </a:lnTo>
                <a:lnTo>
                  <a:pt x="4155408" y="6107939"/>
                </a:lnTo>
                <a:lnTo>
                  <a:pt x="4155408" y="6075992"/>
                </a:lnTo>
                <a:lnTo>
                  <a:pt x="2708243" y="6075992"/>
                </a:lnTo>
                <a:lnTo>
                  <a:pt x="2639790" y="6070093"/>
                </a:lnTo>
                <a:lnTo>
                  <a:pt x="2631468" y="6067529"/>
                </a:lnTo>
                <a:lnTo>
                  <a:pt x="2614965" y="6062212"/>
                </a:lnTo>
                <a:lnTo>
                  <a:pt x="2606643" y="6059647"/>
                </a:lnTo>
                <a:lnTo>
                  <a:pt x="2495137" y="5948184"/>
                </a:lnTo>
                <a:lnTo>
                  <a:pt x="2461609" y="5917603"/>
                </a:lnTo>
                <a:lnTo>
                  <a:pt x="2377916" y="5884633"/>
                </a:lnTo>
                <a:close/>
              </a:path>
              <a:path w="4155440" h="6108065">
                <a:moveTo>
                  <a:pt x="721709" y="2911602"/>
                </a:moveTo>
                <a:lnTo>
                  <a:pt x="632555" y="2914777"/>
                </a:lnTo>
                <a:lnTo>
                  <a:pt x="546830" y="2950972"/>
                </a:lnTo>
                <a:lnTo>
                  <a:pt x="537285" y="2959175"/>
                </a:lnTo>
                <a:lnTo>
                  <a:pt x="518148" y="2975153"/>
                </a:lnTo>
                <a:lnTo>
                  <a:pt x="508603" y="2983357"/>
                </a:lnTo>
                <a:lnTo>
                  <a:pt x="500274" y="2993005"/>
                </a:lnTo>
                <a:lnTo>
                  <a:pt x="484100" y="3012396"/>
                </a:lnTo>
                <a:lnTo>
                  <a:pt x="475837" y="3021965"/>
                </a:lnTo>
                <a:lnTo>
                  <a:pt x="466717" y="3043326"/>
                </a:lnTo>
                <a:lnTo>
                  <a:pt x="448762" y="3086383"/>
                </a:lnTo>
                <a:lnTo>
                  <a:pt x="439642" y="3107817"/>
                </a:lnTo>
                <a:lnTo>
                  <a:pt x="436975" y="3196336"/>
                </a:lnTo>
                <a:lnTo>
                  <a:pt x="465550" y="3278504"/>
                </a:lnTo>
                <a:lnTo>
                  <a:pt x="497554" y="3313556"/>
                </a:lnTo>
                <a:lnTo>
                  <a:pt x="2932398" y="5748413"/>
                </a:lnTo>
                <a:lnTo>
                  <a:pt x="2934805" y="5756046"/>
                </a:lnTo>
                <a:lnTo>
                  <a:pt x="2939953" y="5771591"/>
                </a:lnTo>
                <a:lnTo>
                  <a:pt x="2942431" y="5779223"/>
                </a:lnTo>
                <a:lnTo>
                  <a:pt x="2942431" y="5844755"/>
                </a:lnTo>
                <a:lnTo>
                  <a:pt x="2939439" y="5861717"/>
                </a:lnTo>
                <a:lnTo>
                  <a:pt x="2933358" y="5895180"/>
                </a:lnTo>
                <a:lnTo>
                  <a:pt x="2930366" y="5912142"/>
                </a:lnTo>
                <a:lnTo>
                  <a:pt x="2895949" y="5972873"/>
                </a:lnTo>
                <a:lnTo>
                  <a:pt x="2889659" y="5980007"/>
                </a:lnTo>
                <a:lnTo>
                  <a:pt x="2876839" y="5993997"/>
                </a:lnTo>
                <a:lnTo>
                  <a:pt x="2870549" y="6001128"/>
                </a:lnTo>
                <a:lnTo>
                  <a:pt x="2863048" y="6007766"/>
                </a:lnTo>
                <a:lnTo>
                  <a:pt x="2848332" y="6021314"/>
                </a:lnTo>
                <a:lnTo>
                  <a:pt x="2840831" y="6027950"/>
                </a:lnTo>
                <a:lnTo>
                  <a:pt x="2824912" y="6036442"/>
                </a:lnTo>
                <a:lnTo>
                  <a:pt x="2793504" y="6053511"/>
                </a:lnTo>
                <a:lnTo>
                  <a:pt x="2777585" y="6062002"/>
                </a:lnTo>
                <a:lnTo>
                  <a:pt x="2708243" y="6075992"/>
                </a:lnTo>
                <a:lnTo>
                  <a:pt x="4155408" y="6075992"/>
                </a:lnTo>
                <a:lnTo>
                  <a:pt x="4155408" y="4982019"/>
                </a:lnTo>
                <a:lnTo>
                  <a:pt x="2922111" y="4982019"/>
                </a:lnTo>
                <a:lnTo>
                  <a:pt x="2847181" y="4966627"/>
                </a:lnTo>
                <a:lnTo>
                  <a:pt x="2812002" y="4946383"/>
                </a:lnTo>
                <a:lnTo>
                  <a:pt x="838422" y="2972689"/>
                </a:lnTo>
                <a:lnTo>
                  <a:pt x="803370" y="2940685"/>
                </a:lnTo>
                <a:lnTo>
                  <a:pt x="782967" y="2933533"/>
                </a:lnTo>
                <a:lnTo>
                  <a:pt x="742112" y="2918753"/>
                </a:lnTo>
                <a:lnTo>
                  <a:pt x="721709" y="2911602"/>
                </a:lnTo>
                <a:close/>
              </a:path>
              <a:path w="4155440" h="6108065">
                <a:moveTo>
                  <a:pt x="326993" y="5007940"/>
                </a:moveTo>
                <a:lnTo>
                  <a:pt x="276846" y="5011780"/>
                </a:lnTo>
                <a:lnTo>
                  <a:pt x="227632" y="5023302"/>
                </a:lnTo>
                <a:lnTo>
                  <a:pt x="180314" y="5042507"/>
                </a:lnTo>
                <a:lnTo>
                  <a:pt x="135855" y="5069394"/>
                </a:lnTo>
                <a:lnTo>
                  <a:pt x="95218" y="5103964"/>
                </a:lnTo>
                <a:lnTo>
                  <a:pt x="63479" y="5140737"/>
                </a:lnTo>
                <a:lnTo>
                  <a:pt x="38087" y="5180737"/>
                </a:lnTo>
                <a:lnTo>
                  <a:pt x="19043" y="5223247"/>
                </a:lnTo>
                <a:lnTo>
                  <a:pt x="6347" y="5267550"/>
                </a:lnTo>
                <a:lnTo>
                  <a:pt x="0" y="5312928"/>
                </a:lnTo>
                <a:lnTo>
                  <a:pt x="0" y="5358665"/>
                </a:lnTo>
                <a:lnTo>
                  <a:pt x="6347" y="5404043"/>
                </a:lnTo>
                <a:lnTo>
                  <a:pt x="19043" y="5448346"/>
                </a:lnTo>
                <a:lnTo>
                  <a:pt x="38087" y="5490856"/>
                </a:lnTo>
                <a:lnTo>
                  <a:pt x="63479" y="5530856"/>
                </a:lnTo>
                <a:lnTo>
                  <a:pt x="95218" y="5567629"/>
                </a:lnTo>
                <a:lnTo>
                  <a:pt x="131986" y="5599371"/>
                </a:lnTo>
                <a:lnTo>
                  <a:pt x="171985" y="5624765"/>
                </a:lnTo>
                <a:lnTo>
                  <a:pt x="214496" y="5643811"/>
                </a:lnTo>
                <a:lnTo>
                  <a:pt x="258802" y="5656508"/>
                </a:lnTo>
                <a:lnTo>
                  <a:pt x="304185" y="5662857"/>
                </a:lnTo>
                <a:lnTo>
                  <a:pt x="349928" y="5662857"/>
                </a:lnTo>
                <a:lnTo>
                  <a:pt x="395311" y="5656508"/>
                </a:lnTo>
                <a:lnTo>
                  <a:pt x="439617" y="5643811"/>
                </a:lnTo>
                <a:lnTo>
                  <a:pt x="482128" y="5624765"/>
                </a:lnTo>
                <a:lnTo>
                  <a:pt x="522127" y="5599371"/>
                </a:lnTo>
                <a:lnTo>
                  <a:pt x="558895" y="5567629"/>
                </a:lnTo>
                <a:lnTo>
                  <a:pt x="590635" y="5530856"/>
                </a:lnTo>
                <a:lnTo>
                  <a:pt x="616026" y="5490856"/>
                </a:lnTo>
                <a:lnTo>
                  <a:pt x="635070" y="5448346"/>
                </a:lnTo>
                <a:lnTo>
                  <a:pt x="647766" y="5404043"/>
                </a:lnTo>
                <a:lnTo>
                  <a:pt x="654114" y="5358665"/>
                </a:lnTo>
                <a:lnTo>
                  <a:pt x="654114" y="5312928"/>
                </a:lnTo>
                <a:lnTo>
                  <a:pt x="647766" y="5267550"/>
                </a:lnTo>
                <a:lnTo>
                  <a:pt x="635070" y="5223247"/>
                </a:lnTo>
                <a:lnTo>
                  <a:pt x="616026" y="5180737"/>
                </a:lnTo>
                <a:lnTo>
                  <a:pt x="590635" y="5140737"/>
                </a:lnTo>
                <a:lnTo>
                  <a:pt x="558895" y="5103964"/>
                </a:lnTo>
                <a:lnTo>
                  <a:pt x="518257" y="5069394"/>
                </a:lnTo>
                <a:lnTo>
                  <a:pt x="473791" y="5042507"/>
                </a:lnTo>
                <a:lnTo>
                  <a:pt x="426453" y="5023302"/>
                </a:lnTo>
                <a:lnTo>
                  <a:pt x="377202" y="5011780"/>
                </a:lnTo>
                <a:lnTo>
                  <a:pt x="326993" y="5007940"/>
                </a:lnTo>
                <a:close/>
              </a:path>
              <a:path w="4155440" h="6108065">
                <a:moveTo>
                  <a:pt x="2296509" y="3131947"/>
                </a:moveTo>
                <a:lnTo>
                  <a:pt x="2207228" y="3133852"/>
                </a:lnTo>
                <a:lnTo>
                  <a:pt x="2122900" y="3171571"/>
                </a:lnTo>
                <a:lnTo>
                  <a:pt x="2113956" y="3179611"/>
                </a:lnTo>
                <a:lnTo>
                  <a:pt x="2096593" y="3195788"/>
                </a:lnTo>
                <a:lnTo>
                  <a:pt x="2087721" y="3203829"/>
                </a:lnTo>
                <a:lnTo>
                  <a:pt x="2079166" y="3213232"/>
                </a:lnTo>
                <a:lnTo>
                  <a:pt x="2061914" y="3231707"/>
                </a:lnTo>
                <a:lnTo>
                  <a:pt x="2053431" y="3241040"/>
                </a:lnTo>
                <a:lnTo>
                  <a:pt x="2044073" y="3262181"/>
                </a:lnTo>
                <a:lnTo>
                  <a:pt x="2025070" y="3304226"/>
                </a:lnTo>
                <a:lnTo>
                  <a:pt x="2015712" y="3325368"/>
                </a:lnTo>
                <a:lnTo>
                  <a:pt x="2015146" y="3347767"/>
                </a:lnTo>
                <a:lnTo>
                  <a:pt x="2014255" y="3394455"/>
                </a:lnTo>
                <a:lnTo>
                  <a:pt x="2013807" y="3414776"/>
                </a:lnTo>
                <a:lnTo>
                  <a:pt x="2045938" y="3497579"/>
                </a:lnTo>
                <a:lnTo>
                  <a:pt x="2073624" y="3534155"/>
                </a:lnTo>
                <a:lnTo>
                  <a:pt x="3135852" y="4596384"/>
                </a:lnTo>
                <a:lnTo>
                  <a:pt x="3158966" y="4631436"/>
                </a:lnTo>
                <a:lnTo>
                  <a:pt x="3164971" y="4650868"/>
                </a:lnTo>
                <a:lnTo>
                  <a:pt x="3177218" y="4689925"/>
                </a:lnTo>
                <a:lnTo>
                  <a:pt x="3183223" y="4709287"/>
                </a:lnTo>
                <a:lnTo>
                  <a:pt x="3180990" y="4731258"/>
                </a:lnTo>
                <a:lnTo>
                  <a:pt x="3176401" y="4773902"/>
                </a:lnTo>
                <a:lnTo>
                  <a:pt x="3174206" y="4795520"/>
                </a:lnTo>
                <a:lnTo>
                  <a:pt x="3164947" y="4814381"/>
                </a:lnTo>
                <a:lnTo>
                  <a:pt x="3146381" y="4851657"/>
                </a:lnTo>
                <a:lnTo>
                  <a:pt x="3137122" y="4870526"/>
                </a:lnTo>
                <a:lnTo>
                  <a:pt x="3129601" y="4879366"/>
                </a:lnTo>
                <a:lnTo>
                  <a:pt x="3114798" y="4897327"/>
                </a:lnTo>
                <a:lnTo>
                  <a:pt x="3107277" y="4906175"/>
                </a:lnTo>
                <a:lnTo>
                  <a:pt x="3098796" y="4913334"/>
                </a:lnTo>
                <a:lnTo>
                  <a:pt x="3081595" y="4927368"/>
                </a:lnTo>
                <a:lnTo>
                  <a:pt x="3073114" y="4934521"/>
                </a:lnTo>
                <a:lnTo>
                  <a:pt x="3000978" y="4971618"/>
                </a:lnTo>
                <a:lnTo>
                  <a:pt x="2922111" y="4982019"/>
                </a:lnTo>
                <a:lnTo>
                  <a:pt x="4155408" y="4982019"/>
                </a:lnTo>
                <a:lnTo>
                  <a:pt x="4155408" y="4741291"/>
                </a:lnTo>
                <a:lnTo>
                  <a:pt x="4051776" y="4741291"/>
                </a:lnTo>
                <a:lnTo>
                  <a:pt x="3987641" y="4739767"/>
                </a:lnTo>
                <a:lnTo>
                  <a:pt x="3963388" y="4733284"/>
                </a:lnTo>
                <a:lnTo>
                  <a:pt x="3955383" y="4731258"/>
                </a:lnTo>
                <a:lnTo>
                  <a:pt x="2415889" y="3191764"/>
                </a:lnTo>
                <a:lnTo>
                  <a:pt x="2382361" y="3161284"/>
                </a:lnTo>
                <a:lnTo>
                  <a:pt x="2296509" y="3131947"/>
                </a:lnTo>
                <a:close/>
              </a:path>
              <a:path w="4155440" h="6108065">
                <a:moveTo>
                  <a:pt x="4155408" y="4704461"/>
                </a:moveTo>
                <a:lnTo>
                  <a:pt x="4116673" y="4725797"/>
                </a:lnTo>
                <a:lnTo>
                  <a:pt x="4100532" y="4729753"/>
                </a:lnTo>
                <a:lnTo>
                  <a:pt x="4067917" y="4737334"/>
                </a:lnTo>
                <a:lnTo>
                  <a:pt x="4051776" y="4741291"/>
                </a:lnTo>
                <a:lnTo>
                  <a:pt x="4155408" y="4741291"/>
                </a:lnTo>
                <a:lnTo>
                  <a:pt x="4155408" y="4704461"/>
                </a:lnTo>
                <a:close/>
              </a:path>
              <a:path w="4155440" h="6108065">
                <a:moveTo>
                  <a:pt x="3476593" y="2989326"/>
                </a:moveTo>
                <a:lnTo>
                  <a:pt x="3384264" y="2994279"/>
                </a:lnTo>
                <a:lnTo>
                  <a:pt x="3321131" y="3022639"/>
                </a:lnTo>
                <a:lnTo>
                  <a:pt x="3299936" y="3031998"/>
                </a:lnTo>
                <a:lnTo>
                  <a:pt x="3291445" y="3039657"/>
                </a:lnTo>
                <a:lnTo>
                  <a:pt x="3274844" y="3055072"/>
                </a:lnTo>
                <a:lnTo>
                  <a:pt x="3266281" y="3062732"/>
                </a:lnTo>
                <a:lnTo>
                  <a:pt x="3257780" y="3072118"/>
                </a:lnTo>
                <a:lnTo>
                  <a:pt x="3240492" y="3090556"/>
                </a:lnTo>
                <a:lnTo>
                  <a:pt x="3231991" y="3099943"/>
                </a:lnTo>
                <a:lnTo>
                  <a:pt x="3222633" y="3121084"/>
                </a:lnTo>
                <a:lnTo>
                  <a:pt x="3203630" y="3163129"/>
                </a:lnTo>
                <a:lnTo>
                  <a:pt x="3194272" y="3184271"/>
                </a:lnTo>
                <a:lnTo>
                  <a:pt x="3193379" y="3207049"/>
                </a:lnTo>
                <a:lnTo>
                  <a:pt x="3191736" y="3252368"/>
                </a:lnTo>
                <a:lnTo>
                  <a:pt x="3190843" y="3275076"/>
                </a:lnTo>
                <a:lnTo>
                  <a:pt x="3222339" y="3357245"/>
                </a:lnTo>
                <a:lnTo>
                  <a:pt x="3250660" y="3394455"/>
                </a:lnTo>
                <a:lnTo>
                  <a:pt x="4155408" y="4299204"/>
                </a:lnTo>
                <a:lnTo>
                  <a:pt x="4155408" y="3614547"/>
                </a:lnTo>
                <a:lnTo>
                  <a:pt x="3593052" y="3052191"/>
                </a:lnTo>
                <a:lnTo>
                  <a:pt x="3558762" y="3020822"/>
                </a:lnTo>
                <a:lnTo>
                  <a:pt x="3476593" y="2989326"/>
                </a:lnTo>
                <a:close/>
              </a:path>
              <a:path w="4155440" h="6108065">
                <a:moveTo>
                  <a:pt x="3356197" y="277113"/>
                </a:moveTo>
                <a:lnTo>
                  <a:pt x="3266154" y="281177"/>
                </a:lnTo>
                <a:lnTo>
                  <a:pt x="3180302" y="317500"/>
                </a:lnTo>
                <a:lnTo>
                  <a:pt x="3170813" y="325683"/>
                </a:lnTo>
                <a:lnTo>
                  <a:pt x="3151691" y="341574"/>
                </a:lnTo>
                <a:lnTo>
                  <a:pt x="3142202" y="349758"/>
                </a:lnTo>
                <a:lnTo>
                  <a:pt x="3134300" y="359001"/>
                </a:lnTo>
                <a:lnTo>
                  <a:pt x="3118735" y="377725"/>
                </a:lnTo>
                <a:lnTo>
                  <a:pt x="3110833" y="386968"/>
                </a:lnTo>
                <a:lnTo>
                  <a:pt x="3101713" y="408328"/>
                </a:lnTo>
                <a:lnTo>
                  <a:pt x="3083758" y="451334"/>
                </a:lnTo>
                <a:lnTo>
                  <a:pt x="3074638" y="472693"/>
                </a:lnTo>
                <a:lnTo>
                  <a:pt x="3073626" y="495355"/>
                </a:lnTo>
                <a:lnTo>
                  <a:pt x="3071459" y="540202"/>
                </a:lnTo>
                <a:lnTo>
                  <a:pt x="3070447" y="562863"/>
                </a:lnTo>
                <a:lnTo>
                  <a:pt x="3100546" y="643509"/>
                </a:lnTo>
                <a:lnTo>
                  <a:pt x="3132550" y="678561"/>
                </a:lnTo>
                <a:lnTo>
                  <a:pt x="4155408" y="1701418"/>
                </a:lnTo>
                <a:lnTo>
                  <a:pt x="4155408" y="1022603"/>
                </a:lnTo>
                <a:lnTo>
                  <a:pt x="3471894" y="339216"/>
                </a:lnTo>
                <a:lnTo>
                  <a:pt x="3436969" y="307213"/>
                </a:lnTo>
                <a:lnTo>
                  <a:pt x="3356197" y="277113"/>
                </a:lnTo>
                <a:close/>
              </a:path>
              <a:path w="4155440" h="6108065">
                <a:moveTo>
                  <a:pt x="4155408" y="0"/>
                </a:moveTo>
                <a:lnTo>
                  <a:pt x="4132167" y="44068"/>
                </a:lnTo>
                <a:lnTo>
                  <a:pt x="4118146" y="88377"/>
                </a:lnTo>
                <a:lnTo>
                  <a:pt x="4111136" y="134003"/>
                </a:lnTo>
                <a:lnTo>
                  <a:pt x="4111136" y="180067"/>
                </a:lnTo>
                <a:lnTo>
                  <a:pt x="4118146" y="225693"/>
                </a:lnTo>
                <a:lnTo>
                  <a:pt x="4132167" y="270001"/>
                </a:lnTo>
                <a:lnTo>
                  <a:pt x="4155408" y="314071"/>
                </a:lnTo>
                <a:lnTo>
                  <a:pt x="41554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0"/>
          <p:cNvSpPr/>
          <p:nvPr/>
        </p:nvSpPr>
        <p:spPr>
          <a:xfrm>
            <a:off x="9598311" y="3251231"/>
            <a:ext cx="476884" cy="476884"/>
          </a:xfrm>
          <a:custGeom>
            <a:avLst/>
            <a:gdLst/>
            <a:ahLst/>
            <a:cxnLst/>
            <a:rect l="l" t="t" r="r" b="b"/>
            <a:pathLst>
              <a:path w="476884" h="476885">
                <a:moveTo>
                  <a:pt x="238236" y="0"/>
                </a:moveTo>
                <a:lnTo>
                  <a:pt x="192733" y="4363"/>
                </a:lnTo>
                <a:lnTo>
                  <a:pt x="148591" y="17454"/>
                </a:lnTo>
                <a:lnTo>
                  <a:pt x="107168" y="39272"/>
                </a:lnTo>
                <a:lnTo>
                  <a:pt x="69818" y="69818"/>
                </a:lnTo>
                <a:lnTo>
                  <a:pt x="39272" y="107204"/>
                </a:lnTo>
                <a:lnTo>
                  <a:pt x="17454" y="148645"/>
                </a:lnTo>
                <a:lnTo>
                  <a:pt x="4363" y="192788"/>
                </a:lnTo>
                <a:lnTo>
                  <a:pt x="0" y="238283"/>
                </a:lnTo>
                <a:lnTo>
                  <a:pt x="4363" y="283778"/>
                </a:lnTo>
                <a:lnTo>
                  <a:pt x="17454" y="327921"/>
                </a:lnTo>
                <a:lnTo>
                  <a:pt x="39272" y="369362"/>
                </a:lnTo>
                <a:lnTo>
                  <a:pt x="69818" y="406749"/>
                </a:lnTo>
                <a:lnTo>
                  <a:pt x="107168" y="437294"/>
                </a:lnTo>
                <a:lnTo>
                  <a:pt x="148591" y="459112"/>
                </a:lnTo>
                <a:lnTo>
                  <a:pt x="192733" y="472203"/>
                </a:lnTo>
                <a:lnTo>
                  <a:pt x="238236" y="476567"/>
                </a:lnTo>
                <a:lnTo>
                  <a:pt x="283745" y="472203"/>
                </a:lnTo>
                <a:lnTo>
                  <a:pt x="327904" y="459112"/>
                </a:lnTo>
                <a:lnTo>
                  <a:pt x="369357" y="437294"/>
                </a:lnTo>
                <a:lnTo>
                  <a:pt x="406749" y="406749"/>
                </a:lnTo>
                <a:lnTo>
                  <a:pt x="437253" y="369362"/>
                </a:lnTo>
                <a:lnTo>
                  <a:pt x="459041" y="327921"/>
                </a:lnTo>
                <a:lnTo>
                  <a:pt x="472114" y="283778"/>
                </a:lnTo>
                <a:lnTo>
                  <a:pt x="476472" y="238283"/>
                </a:lnTo>
                <a:lnTo>
                  <a:pt x="472114" y="192788"/>
                </a:lnTo>
                <a:lnTo>
                  <a:pt x="459041" y="148645"/>
                </a:lnTo>
                <a:lnTo>
                  <a:pt x="437253" y="107204"/>
                </a:lnTo>
                <a:lnTo>
                  <a:pt x="406749" y="69818"/>
                </a:lnTo>
                <a:lnTo>
                  <a:pt x="369357" y="39272"/>
                </a:lnTo>
                <a:lnTo>
                  <a:pt x="327904" y="17454"/>
                </a:lnTo>
                <a:lnTo>
                  <a:pt x="283745" y="4363"/>
                </a:lnTo>
                <a:lnTo>
                  <a:pt x="2382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3"/>
          <p:cNvSpPr txBox="1"/>
          <p:nvPr/>
        </p:nvSpPr>
        <p:spPr>
          <a:xfrm>
            <a:off x="11910441" y="6485026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Título 14">
            <a:extLst>
              <a:ext uri="{FF2B5EF4-FFF2-40B4-BE49-F238E27FC236}">
                <a16:creationId xmlns:a16="http://schemas.microsoft.com/office/drawing/2014/main" id="{4536D895-9D54-5B40-944B-FD075E44D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23" y="-138312"/>
            <a:ext cx="10358120" cy="1338828"/>
          </a:xfrm>
        </p:spPr>
        <p:txBody>
          <a:bodyPr/>
          <a:lstStyle/>
          <a:p>
            <a:pPr algn="ctr"/>
            <a:r>
              <a:rPr lang="es-419" sz="4400" dirty="0">
                <a:solidFill>
                  <a:schemeClr val="tx1"/>
                </a:solidFill>
              </a:rPr>
              <a:t>Jefa del Área Académica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271464" y="5108991"/>
            <a:ext cx="728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dirty="0"/>
              <a:t>Dra. Rebeca Guzmán Saldaña</a:t>
            </a:r>
          </a:p>
          <a:p>
            <a:r>
              <a:rPr lang="es-419" sz="2400" dirty="0"/>
              <a:t>Área de Jefatura, Edificio de Gobierno</a:t>
            </a:r>
          </a:p>
          <a:p>
            <a:r>
              <a:rPr lang="es-419" sz="2400" dirty="0"/>
              <a:t>psicologia@uaeh.edu.mx</a:t>
            </a:r>
          </a:p>
        </p:txBody>
      </p:sp>
      <p:sp>
        <p:nvSpPr>
          <p:cNvPr id="23" name="AutoShape 2" descr="Profesores de Tiempo Completo | alumnos"/>
          <p:cNvSpPr>
            <a:spLocks noChangeAspect="1" noChangeArrowheads="1"/>
          </p:cNvSpPr>
          <p:nvPr/>
        </p:nvSpPr>
        <p:spPr bwMode="auto">
          <a:xfrm>
            <a:off x="155575" y="-144463"/>
            <a:ext cx="2884256" cy="288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4" name="Imagen 23" descr="DRA. REBEC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5" r="16427" b="19708"/>
          <a:stretch/>
        </p:blipFill>
        <p:spPr>
          <a:xfrm>
            <a:off x="4430691" y="1986516"/>
            <a:ext cx="2692209" cy="272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1"/>
              <a:t>Gracias por la Atención</a:t>
            </a:r>
          </a:p>
        </p:txBody>
      </p:sp>
      <p:sp>
        <p:nvSpPr>
          <p:cNvPr id="8" name="Forma libre 7">
            <a:hlinkClick r:id="rId3" tooltip="Más información"/>
          </p:cNvPr>
          <p:cNvSpPr/>
          <p:nvPr/>
        </p:nvSpPr>
        <p:spPr>
          <a:xfrm>
            <a:off x="11557038" y="6134153"/>
            <a:ext cx="431763" cy="431763"/>
          </a:xfrm>
          <a:custGeom>
            <a:avLst/>
            <a:gdLst>
              <a:gd name="connsiteX0" fmla="*/ 283692 w 643468"/>
              <a:gd name="connsiteY0" fmla="*/ 156886 h 643468"/>
              <a:gd name="connsiteX1" fmla="*/ 315574 w 643468"/>
              <a:gd name="connsiteY1" fmla="*/ 156886 h 643468"/>
              <a:gd name="connsiteX2" fmla="*/ 486582 w 643468"/>
              <a:gd name="connsiteY2" fmla="*/ 321734 h 643468"/>
              <a:gd name="connsiteX3" fmla="*/ 315574 w 643468"/>
              <a:gd name="connsiteY3" fmla="*/ 486582 h 643468"/>
              <a:gd name="connsiteX4" fmla="*/ 283692 w 643468"/>
              <a:gd name="connsiteY4" fmla="*/ 486582 h 643468"/>
              <a:gd name="connsiteX5" fmla="*/ 441545 w 643468"/>
              <a:gd name="connsiteY5" fmla="*/ 334415 h 643468"/>
              <a:gd name="connsiteX6" fmla="*/ 156887 w 643468"/>
              <a:gd name="connsiteY6" fmla="*/ 334415 h 643468"/>
              <a:gd name="connsiteX7" fmla="*/ 156887 w 643468"/>
              <a:gd name="connsiteY7" fmla="*/ 309054 h 643468"/>
              <a:gd name="connsiteX8" fmla="*/ 441545 w 643468"/>
              <a:gd name="connsiteY8" fmla="*/ 309054 h 643468"/>
              <a:gd name="connsiteX9" fmla="*/ 321733 w 643468"/>
              <a:gd name="connsiteY9" fmla="*/ 16937 h 643468"/>
              <a:gd name="connsiteX10" fmla="*/ 16936 w 643468"/>
              <a:gd name="connsiteY10" fmla="*/ 321734 h 643468"/>
              <a:gd name="connsiteX11" fmla="*/ 321733 w 643468"/>
              <a:gd name="connsiteY11" fmla="*/ 626531 h 643468"/>
              <a:gd name="connsiteX12" fmla="*/ 626530 w 643468"/>
              <a:gd name="connsiteY12" fmla="*/ 321734 h 643468"/>
              <a:gd name="connsiteX13" fmla="*/ 321733 w 643468"/>
              <a:gd name="connsiteY13" fmla="*/ 16937 h 643468"/>
              <a:gd name="connsiteX14" fmla="*/ 321734 w 643468"/>
              <a:gd name="connsiteY14" fmla="*/ 0 h 643468"/>
              <a:gd name="connsiteX15" fmla="*/ 643468 w 643468"/>
              <a:gd name="connsiteY15" fmla="*/ 321734 h 643468"/>
              <a:gd name="connsiteX16" fmla="*/ 321734 w 643468"/>
              <a:gd name="connsiteY16" fmla="*/ 643468 h 643468"/>
              <a:gd name="connsiteX17" fmla="*/ 0 w 643468"/>
              <a:gd name="connsiteY17" fmla="*/ 321734 h 643468"/>
              <a:gd name="connsiteX18" fmla="*/ 321734 w 643468"/>
              <a:gd name="connsiteY18" fmla="*/ 0 h 64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43468" h="643468">
                <a:moveTo>
                  <a:pt x="283692" y="156886"/>
                </a:moveTo>
                <a:lnTo>
                  <a:pt x="315574" y="156886"/>
                </a:lnTo>
                <a:lnTo>
                  <a:pt x="486582" y="321734"/>
                </a:lnTo>
                <a:lnTo>
                  <a:pt x="315574" y="486582"/>
                </a:lnTo>
                <a:lnTo>
                  <a:pt x="283692" y="486582"/>
                </a:lnTo>
                <a:lnTo>
                  <a:pt x="441545" y="334415"/>
                </a:lnTo>
                <a:lnTo>
                  <a:pt x="156887" y="334415"/>
                </a:lnTo>
                <a:lnTo>
                  <a:pt x="156887" y="309054"/>
                </a:lnTo>
                <a:lnTo>
                  <a:pt x="441545" y="309054"/>
                </a:lnTo>
                <a:close/>
                <a:moveTo>
                  <a:pt x="321733" y="16937"/>
                </a:moveTo>
                <a:cubicBezTo>
                  <a:pt x="153398" y="16937"/>
                  <a:pt x="16936" y="153399"/>
                  <a:pt x="16936" y="321734"/>
                </a:cubicBezTo>
                <a:cubicBezTo>
                  <a:pt x="16936" y="490069"/>
                  <a:pt x="153398" y="626531"/>
                  <a:pt x="321733" y="626531"/>
                </a:cubicBezTo>
                <a:cubicBezTo>
                  <a:pt x="490068" y="626531"/>
                  <a:pt x="626530" y="490069"/>
                  <a:pt x="626530" y="321734"/>
                </a:cubicBezTo>
                <a:cubicBezTo>
                  <a:pt x="626530" y="153399"/>
                  <a:pt x="490068" y="16937"/>
                  <a:pt x="321733" y="16937"/>
                </a:cubicBezTo>
                <a:close/>
                <a:moveTo>
                  <a:pt x="321734" y="0"/>
                </a:moveTo>
                <a:cubicBezTo>
                  <a:pt x="499423" y="0"/>
                  <a:pt x="643468" y="144045"/>
                  <a:pt x="643468" y="321734"/>
                </a:cubicBezTo>
                <a:cubicBezTo>
                  <a:pt x="643468" y="499423"/>
                  <a:pt x="499423" y="643468"/>
                  <a:pt x="321734" y="643468"/>
                </a:cubicBezTo>
                <a:cubicBezTo>
                  <a:pt x="144045" y="643468"/>
                  <a:pt x="0" y="499423"/>
                  <a:pt x="0" y="321734"/>
                </a:cubicBezTo>
                <a:cubicBezTo>
                  <a:pt x="0" y="144045"/>
                  <a:pt x="144045" y="0"/>
                  <a:pt x="321734" y="0"/>
                </a:cubicBezTo>
                <a:close/>
              </a:path>
            </a:pathLst>
          </a:custGeom>
          <a:solidFill>
            <a:srgbClr val="DD4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>
              <a:solidFill>
                <a:schemeClr val="tx1"/>
              </a:solidFill>
            </a:endParaRPr>
          </a:p>
        </p:txBody>
      </p:sp>
      <p:sp>
        <p:nvSpPr>
          <p:cNvPr id="4" name="Cuadro de texto 3"/>
          <p:cNvSpPr txBox="1"/>
          <p:nvPr/>
        </p:nvSpPr>
        <p:spPr>
          <a:xfrm>
            <a:off x="7056582" y="6477369"/>
            <a:ext cx="4373419" cy="298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rtl="0"/>
            <a:r>
              <a:rPr lang="es-ES" sz="1200" noProof="1">
                <a:solidFill>
                  <a:srgbClr val="D24726">
                    <a:alpha val="37000"/>
                  </a:srgbClr>
                </a:solidFill>
              </a:rPr>
              <a:t>(Seleccione la flecha en modo de Presentación con diapositivas)</a:t>
            </a:r>
          </a:p>
          <a:p>
            <a:pPr rtl="0"/>
            <a:endParaRPr lang="es-ES" sz="1200" noProof="1">
              <a:solidFill>
                <a:srgbClr val="D24726">
                  <a:alpha val="37000"/>
                </a:srgbClr>
              </a:solidFill>
            </a:endParaRPr>
          </a:p>
        </p:txBody>
      </p:sp>
      <p:pic>
        <p:nvPicPr>
          <p:cNvPr id="1026" name="Picture 2" descr="Psicólogos Málaga PsicoAbreu entre los mejores centros d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478" y="2120760"/>
            <a:ext cx="5244370" cy="274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502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5919265_TF02923944" id="{D20C65C2-2F2D-48AB-A704-4D34810D78D4}" vid="{9A5A4FBE-12E0-4188-9ECD-0C1BC1B3A6A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1584528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2012-06-20T23:39:00+00:00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TP102923943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843282</LocLastLocAttemptVersionLookup>
    <IsSearchable xmlns="4873beb7-5857-4685-be1f-d57550cc96cc">true</IsSearchable>
    <TemplateTemplateType xmlns="4873beb7-5857-4685-be1f-d57550cc96cc">PowerPoint Template - Slideshow Launch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LocMarketGroupTiers2 xmlns="4873beb7-5857-4685-be1f-d57550cc96cc" xsi:nil="true"/>
    <APAuthor xmlns="4873beb7-5857-4685-be1f-d57550cc96cc">
      <UserInfo>
        <DisplayName>REDMOND\v-sa</DisplayName>
        <AccountId>2467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</documentManagement>
</p:properties>
</file>

<file path=customXml/itemProps1.xml><?xml version="1.0" encoding="utf-8"?>
<ds:datastoreItem xmlns:ds="http://schemas.openxmlformats.org/officeDocument/2006/customXml" ds:itemID="{C3DEC53A-9DF1-4780-BE92-17E971B7A9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EE7759-C66F-4EA4-9863-7EBA32518D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70C04F-E7AC-41AB-9C6D-1B1BB88BFF7F}">
  <ds:schemaRefs>
    <ds:schemaRef ds:uri="http://purl.org/dc/elements/1.1/"/>
    <ds:schemaRef ds:uri="http://schemas.microsoft.com/office/2006/metadata/properties"/>
    <ds:schemaRef ds:uri="http://purl.org/dc/terms/"/>
    <ds:schemaRef ds:uri="4873beb7-5857-4685-be1f-d57550cc96cc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 damos la bienvenida a PowerPoint</Template>
  <TotalTime>16</TotalTime>
  <Words>96</Words>
  <Application>Microsoft Office PowerPoint</Application>
  <PresentationFormat>Panorámica</PresentationFormat>
  <Paragraphs>20</Paragraphs>
  <Slides>4</Slides>
  <Notes>4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Segoe UI</vt:lpstr>
      <vt:lpstr>Segoe UI Light</vt:lpstr>
      <vt:lpstr>WelcomeDoc</vt:lpstr>
      <vt:lpstr>Presentación de PowerPoint</vt:lpstr>
      <vt:lpstr>Presentación de PowerPoint</vt:lpstr>
      <vt:lpstr>Jefa del Área Académica</vt:lpstr>
      <vt:lpstr>Gracias por la Atención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</dc:creator>
  <cp:keywords/>
  <cp:lastModifiedBy>Abel</cp:lastModifiedBy>
  <cp:revision>3</cp:revision>
  <dcterms:created xsi:type="dcterms:W3CDTF">2020-07-23T20:53:04Z</dcterms:created>
  <dcterms:modified xsi:type="dcterms:W3CDTF">2021-01-05T17:22:09Z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_TemplateID">
    <vt:lpwstr>TC029239449991</vt:lpwstr>
  </property>
  <property fmtid="{D5CDD505-2E9C-101B-9397-08002B2CF9AE}" pid="4" name="ContentTypeId">
    <vt:lpwstr>0x0101006EDDDB5EE6D98C44930B742096920B300400F5B6D36B3EF94B4E9A635CDF2A18F5B8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</Properties>
</file>