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477328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Mtra. Blanca Estela Lugo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Secretaria del AAP, Área de Jefaturas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blanca_angelito@hotmail.com 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Apoyo administrativo permanente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 t="52303" r="14390" b="12201"/>
          <a:stretch/>
        </p:blipFill>
        <p:spPr>
          <a:xfrm rot="16200000">
            <a:off x="3734100" y="1584551"/>
            <a:ext cx="2464145" cy="2434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Apoy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0676" y="57987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846659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Mtro. Carlos Cervantes Ortiz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err="1" smtClean="0">
                <a:solidFill>
                  <a:schemeClr val="bg1"/>
                </a:solidFill>
              </a:rPr>
              <a:t>Subjefatura</a:t>
            </a:r>
            <a:r>
              <a:rPr lang="es-MX" sz="2400" dirty="0" smtClean="0">
                <a:solidFill>
                  <a:schemeClr val="bg1"/>
                </a:solidFill>
              </a:rPr>
              <a:t> Administrativa 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de Jefaturas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carlos_cervantes5057@uaeh.edu.mx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Apoyo administrativo permanente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54" y="1449078"/>
            <a:ext cx="2293995" cy="2473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39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846659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Mtra. Nidia </a:t>
            </a:r>
            <a:r>
              <a:rPr lang="es-MX" sz="2400" dirty="0" err="1" smtClean="0">
                <a:solidFill>
                  <a:schemeClr val="bg1"/>
                </a:solidFill>
              </a:rPr>
              <a:t>Irais</a:t>
            </a:r>
            <a:r>
              <a:rPr lang="es-MX" sz="2400" dirty="0" smtClean="0">
                <a:solidFill>
                  <a:schemeClr val="bg1"/>
                </a:solidFill>
              </a:rPr>
              <a:t> Moreno Vargas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Apoyo Administrativo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de Jefaturas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nidia_moreno10079@uaeh.edu.mx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Apoyo administrativo permanente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3382" r="45275" b="19288"/>
          <a:stretch/>
        </p:blipFill>
        <p:spPr>
          <a:xfrm>
            <a:off x="4215853" y="1629202"/>
            <a:ext cx="1872208" cy="2540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3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846659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Mtra. Vanessa </a:t>
            </a:r>
            <a:r>
              <a:rPr lang="es-MX" sz="2400" dirty="0" err="1" smtClean="0">
                <a:solidFill>
                  <a:schemeClr val="bg1"/>
                </a:solidFill>
              </a:rPr>
              <a:t>Shanath</a:t>
            </a:r>
            <a:r>
              <a:rPr lang="es-MX" sz="2400" dirty="0" smtClean="0">
                <a:solidFill>
                  <a:schemeClr val="bg1"/>
                </a:solidFill>
              </a:rPr>
              <a:t> Santana Ramírez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Inventario e Infraestructura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de Jefaturas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vanessa_santana@uaeh.edu.mx</a:t>
            </a:r>
            <a:r>
              <a:rPr lang="es-MX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Apoyo administrativo permanente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1" b="35300"/>
          <a:stretch/>
        </p:blipFill>
        <p:spPr>
          <a:xfrm>
            <a:off x="3727808" y="1916832"/>
            <a:ext cx="2011471" cy="2147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2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422</TotalTime>
  <Words>55</Words>
  <Application>Microsoft Office PowerPoint</Application>
  <PresentationFormat>Panorámica</PresentationFormat>
  <Paragraphs>15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Universidad Autónoma del Estado de Hidalgo</vt:lpstr>
      <vt:lpstr>Mtra. Blanca Estela Lugo Área Académica de Psicología Secretaria del AAP, Área de Jefaturas  blanca_angelito@hotmail.com </vt:lpstr>
      <vt:lpstr>Mtro. Carlos Cervantes Ortiz Subjefatura Administrativa  Área Académica de Psicología Área de Jefaturas  carlos_cervantes5057@uaeh.edu.mx</vt:lpstr>
      <vt:lpstr>Mtra. Nidia Irais Moreno Vargas Apoyo Administrativo Área Académica de Psicología Área de Jefaturas  nidia_moreno10079@uaeh.edu.mx</vt:lpstr>
      <vt:lpstr>Mtra. Vanessa Shanath Santana Ramírez Inventario e Infraestructura Área Académica de Psicología Área de Jefaturas  vanessa_santana@uaeh.edu.mx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30</cp:revision>
  <dcterms:created xsi:type="dcterms:W3CDTF">2020-06-17T03:34:31Z</dcterms:created>
  <dcterms:modified xsi:type="dcterms:W3CDTF">2020-07-24T01:46:19Z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