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00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83" autoAdjust="0"/>
    <p:restoredTop sz="96187" autoAdjust="0"/>
  </p:normalViewPr>
  <p:slideViewPr>
    <p:cSldViewPr snapToGrid="0" snapToObjects="1">
      <p:cViewPr varScale="1">
        <p:scale>
          <a:sx n="105" d="100"/>
          <a:sy n="105" d="100"/>
        </p:scale>
        <p:origin x="4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DEDB27-0FFF-4688-A0F4-2AB73C46A4C9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C1B613-280B-4377-BBF1-0092997561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3491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C1B613-280B-4377-BBF1-009299756188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7644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B19FDB-893A-DA49-85A4-5459482E4C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D2E0D83-D482-CE43-9459-ACB48753A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D4A39E-6A59-A545-A778-54D21D43E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8E53-DF59-7E43-A1C0-BC2E45349DCE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FC2AC8-ED86-1541-863D-A96BEBFD4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63A63C-B22E-504D-BE1F-4156391B5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46C8-13A0-D246-A2FD-5ED0B42C61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1232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0BD0F0-A917-2E42-AA20-BA0DE84BA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F2C8D1C-1ABA-F045-A724-BFA642DEBD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1CB0DB-D5B0-4444-9EF7-0A253B738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8E53-DF59-7E43-A1C0-BC2E45349DCE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5654D3-6A75-F645-BD2A-B7898D762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792D0FE-BC6F-C545-971C-1EE08BC0D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46C8-13A0-D246-A2FD-5ED0B42C61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2552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F37ABFC-4DE2-824A-BBA0-A2828ED388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341628E-086D-7048-8401-CAA9E6A2CD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B26057-0695-C84C-831C-B8C17B5C8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8E53-DF59-7E43-A1C0-BC2E45349DCE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8A7BEB7-2A69-AC43-88E3-7B2B876EB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C82E6E-6A4D-CD48-8C8C-36250F845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46C8-13A0-D246-A2FD-5ED0B42C61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7407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5A25B1-55DA-574B-AC0F-0483A8043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C823E3-0E01-B545-B1A2-FB8D0CC45F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5EDB80-E6BD-EC46-8EF4-8E9DB55C6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8E53-DF59-7E43-A1C0-BC2E45349DCE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FA27D1-5564-FF40-8694-BC30F698B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3B4DF05-74DC-0547-97BB-1110B172A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46C8-13A0-D246-A2FD-5ED0B42C61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4238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3930DB-9354-8840-8E39-97A8A2FE4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5818B42-1BAC-554C-980D-4931D0DF2F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989E53-DD2F-A946-BA63-FFC463107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8E53-DF59-7E43-A1C0-BC2E45349DCE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E008601-F4EE-F144-B338-12BE7CEA0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C9CCE7-BA93-CC49-8089-7CAC64D21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46C8-13A0-D246-A2FD-5ED0B42C61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73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3E1DEA-2B11-4948-B553-CF8413939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A9D280-0EEF-684F-8206-401A36B77A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275440A-E7D2-BE4E-9FE2-425B3D3BD0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EFA51C0-D704-3643-A92F-4D73EB6F6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8E53-DF59-7E43-A1C0-BC2E45349DCE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08F7002-5D1E-6A4F-A6FE-7D4C5A755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F18E77D-0BE2-5E47-B8E3-88D52AD9D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46C8-13A0-D246-A2FD-5ED0B42C61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7243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35E4F1-B867-DA48-981F-B20BB9045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EC8FB45-6D80-D147-9849-5DA79D59F8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E9CC810-ED33-5D42-A3E4-D6DBAD0664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B57D768-DA7A-D84A-98FC-2DCB52910A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813B9DA-6F5D-D248-A094-BB46064F4B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480EC84-699E-464F-91BF-AD52A5379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8E53-DF59-7E43-A1C0-BC2E45349DCE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207F051-3FF0-F241-967C-41073CCFE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19E4EE3-9423-464C-918E-6997A6B39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46C8-13A0-D246-A2FD-5ED0B42C61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2819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B43473-9213-394E-8ED6-37A4F71E4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D584EF8-DA71-3547-B6A9-3E967595C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8E53-DF59-7E43-A1C0-BC2E45349DCE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6614FDF-2F6A-8F42-B1D0-750188ED5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555DBCA-E7CA-424A-B181-DC7D31456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46C8-13A0-D246-A2FD-5ED0B42C61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5217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2E6C144-FCEB-5145-A16E-C1BC079AD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8E53-DF59-7E43-A1C0-BC2E45349DCE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136E0DB-A1A5-8D43-99E1-DDC7AD20A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CD50393-1157-934D-98D8-F5A1C7E54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46C8-13A0-D246-A2FD-5ED0B42C61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2331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AB9C3B-261B-994A-A18C-E235E3F64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8F04DBF-6145-2F4D-B531-9062C8E30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42DC238-F75A-7842-A1FD-48757BA9CF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5EF4233-DA64-404F-B42B-441B44611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8E53-DF59-7E43-A1C0-BC2E45349DCE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F2E9DC-F92E-E442-B25F-2E49B83B2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5AEB8AE-151D-E347-BBD9-72E8E8253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46C8-13A0-D246-A2FD-5ED0B42C61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7029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E251DB-C4B3-D64A-A021-A4C18BBE0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7F899ED-28D5-EF41-B903-7F383AD5F4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4717228-E585-DA4B-81D3-84311CDFC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CD98076-5DBB-AD4C-8DE5-ABDCCD2B7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8E53-DF59-7E43-A1C0-BC2E45349DCE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472989-7F64-2F45-BA72-50922AC1F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94F1B21-9F74-8945-9B08-E9553B5C1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46C8-13A0-D246-A2FD-5ED0B42C61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6656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10C9540-7215-6D42-9A8F-6C04BEE8C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339FF6-765B-EE4F-954D-5DB3CBF7EE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75DBDBC-9F48-C84C-BBD5-3C8B0E2459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B8E53-DF59-7E43-A1C0-BC2E45349DCE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BBB4D78-E921-FA48-AEA4-E096BEAE59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717AD48-27FC-E44F-BF94-1FE36731C7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646C8-13A0-D246-A2FD-5ED0B42C61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9171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id="{1D2A3006-ECAA-204F-8D29-9C1E63D323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279398"/>
            <a:ext cx="513878" cy="4578602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64F34CB2-899D-A545-A1B9-E746AF2C006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38305"/>
          <a:stretch/>
        </p:blipFill>
        <p:spPr>
          <a:xfrm>
            <a:off x="10836225" y="5816880"/>
            <a:ext cx="1103874" cy="1045029"/>
          </a:xfrm>
          <a:prstGeom prst="rect">
            <a:avLst/>
          </a:prstGeom>
        </p:spPr>
      </p:pic>
      <p:pic>
        <p:nvPicPr>
          <p:cNvPr id="39" name="Imagen 38">
            <a:extLst>
              <a:ext uri="{FF2B5EF4-FFF2-40B4-BE49-F238E27FC236}">
                <a16:creationId xmlns:a16="http://schemas.microsoft.com/office/drawing/2014/main" id="{F1357F25-0284-564F-9A38-737AB4EE2A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0102" y="197066"/>
            <a:ext cx="981429" cy="417836"/>
          </a:xfrm>
          <a:prstGeom prst="rect">
            <a:avLst/>
          </a:prstGeom>
        </p:spPr>
      </p:pic>
      <p:sp>
        <p:nvSpPr>
          <p:cNvPr id="40" name="CuadroTexto 39">
            <a:extLst>
              <a:ext uri="{FF2B5EF4-FFF2-40B4-BE49-F238E27FC236}">
                <a16:creationId xmlns:a16="http://schemas.microsoft.com/office/drawing/2014/main" id="{FCBDF934-A4B5-304B-A4FC-44C64DC4A788}"/>
              </a:ext>
            </a:extLst>
          </p:cNvPr>
          <p:cNvSpPr txBox="1"/>
          <p:nvPr/>
        </p:nvSpPr>
        <p:spPr>
          <a:xfrm>
            <a:off x="1380248" y="223762"/>
            <a:ext cx="66211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rgbClr val="B00008"/>
                </a:solidFill>
              </a:rPr>
              <a:t>Unidad académica o dependencia</a:t>
            </a:r>
            <a:endParaRPr lang="es-MX" sz="2000" b="1" dirty="0">
              <a:solidFill>
                <a:srgbClr val="B00008"/>
              </a:solidFill>
            </a:endParaRPr>
          </a:p>
        </p:txBody>
      </p:sp>
      <p:grpSp>
        <p:nvGrpSpPr>
          <p:cNvPr id="75" name="Grupo 74">
            <a:extLst>
              <a:ext uri="{FF2B5EF4-FFF2-40B4-BE49-F238E27FC236}">
                <a16:creationId xmlns:a16="http://schemas.microsoft.com/office/drawing/2014/main" id="{9DB07740-7561-4E69-B7D8-8D735417E62C}"/>
              </a:ext>
            </a:extLst>
          </p:cNvPr>
          <p:cNvGrpSpPr/>
          <p:nvPr/>
        </p:nvGrpSpPr>
        <p:grpSpPr>
          <a:xfrm>
            <a:off x="2112010" y="788670"/>
            <a:ext cx="6719570" cy="5280660"/>
            <a:chOff x="15240" y="0"/>
            <a:chExt cx="6719570" cy="5280660"/>
          </a:xfrm>
        </p:grpSpPr>
        <p:cxnSp>
          <p:nvCxnSpPr>
            <p:cNvPr id="86" name="Conector recto 85">
              <a:extLst>
                <a:ext uri="{FF2B5EF4-FFF2-40B4-BE49-F238E27FC236}">
                  <a16:creationId xmlns:a16="http://schemas.microsoft.com/office/drawing/2014/main" id="{E9BB75B1-BE4D-498B-AA0A-DD6713E855A7}"/>
                </a:ext>
              </a:extLst>
            </p:cNvPr>
            <p:cNvCxnSpPr/>
            <p:nvPr/>
          </p:nvCxnSpPr>
          <p:spPr>
            <a:xfrm>
              <a:off x="2750820" y="3268980"/>
              <a:ext cx="0" cy="533400"/>
            </a:xfrm>
            <a:prstGeom prst="line">
              <a:avLst/>
            </a:prstGeom>
            <a:ln>
              <a:solidFill>
                <a:srgbClr val="B517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87" name="Grupo 86">
              <a:extLst>
                <a:ext uri="{FF2B5EF4-FFF2-40B4-BE49-F238E27FC236}">
                  <a16:creationId xmlns:a16="http://schemas.microsoft.com/office/drawing/2014/main" id="{C044E7AC-3CC2-4199-A9AA-4491CAF9DF31}"/>
                </a:ext>
              </a:extLst>
            </p:cNvPr>
            <p:cNvGrpSpPr/>
            <p:nvPr/>
          </p:nvGrpSpPr>
          <p:grpSpPr>
            <a:xfrm>
              <a:off x="15240" y="0"/>
              <a:ext cx="6719570" cy="5280660"/>
              <a:chOff x="15240" y="0"/>
              <a:chExt cx="6719570" cy="5280660"/>
            </a:xfrm>
          </p:grpSpPr>
          <p:cxnSp>
            <p:nvCxnSpPr>
              <p:cNvPr id="111" name="Conector recto 110">
                <a:extLst>
                  <a:ext uri="{FF2B5EF4-FFF2-40B4-BE49-F238E27FC236}">
                    <a16:creationId xmlns:a16="http://schemas.microsoft.com/office/drawing/2014/main" id="{FEB9ED13-AD03-446C-94FB-708B431711EB}"/>
                  </a:ext>
                </a:extLst>
              </p:cNvPr>
              <p:cNvCxnSpPr/>
              <p:nvPr/>
            </p:nvCxnSpPr>
            <p:spPr>
              <a:xfrm>
                <a:off x="739140" y="3268980"/>
                <a:ext cx="0" cy="556260"/>
              </a:xfrm>
              <a:prstGeom prst="line">
                <a:avLst/>
              </a:prstGeom>
              <a:ln>
                <a:solidFill>
                  <a:srgbClr val="B517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112" name="Grupo 111">
                <a:extLst>
                  <a:ext uri="{FF2B5EF4-FFF2-40B4-BE49-F238E27FC236}">
                    <a16:creationId xmlns:a16="http://schemas.microsoft.com/office/drawing/2014/main" id="{7B6FC16C-1C67-415D-9455-8A9890BF7145}"/>
                  </a:ext>
                </a:extLst>
              </p:cNvPr>
              <p:cNvGrpSpPr/>
              <p:nvPr/>
            </p:nvGrpSpPr>
            <p:grpSpPr>
              <a:xfrm>
                <a:off x="15240" y="0"/>
                <a:ext cx="6719570" cy="5280660"/>
                <a:chOff x="15240" y="0"/>
                <a:chExt cx="6719570" cy="5280660"/>
              </a:xfrm>
            </p:grpSpPr>
            <p:cxnSp>
              <p:nvCxnSpPr>
                <p:cNvPr id="113" name="Conector recto 112">
                  <a:extLst>
                    <a:ext uri="{FF2B5EF4-FFF2-40B4-BE49-F238E27FC236}">
                      <a16:creationId xmlns:a16="http://schemas.microsoft.com/office/drawing/2014/main" id="{C467217D-04C4-46EF-9BEC-476A9E7EA0EC}"/>
                    </a:ext>
                  </a:extLst>
                </p:cNvPr>
                <p:cNvCxnSpPr/>
                <p:nvPr/>
              </p:nvCxnSpPr>
              <p:spPr>
                <a:xfrm flipH="1">
                  <a:off x="1729740" y="2110740"/>
                  <a:ext cx="0" cy="1150620"/>
                </a:xfrm>
                <a:prstGeom prst="line">
                  <a:avLst/>
                </a:prstGeom>
                <a:ln>
                  <a:solidFill>
                    <a:srgbClr val="B517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14" name="Grupo 113">
                  <a:extLst>
                    <a:ext uri="{FF2B5EF4-FFF2-40B4-BE49-F238E27FC236}">
                      <a16:creationId xmlns:a16="http://schemas.microsoft.com/office/drawing/2014/main" id="{08C31A74-1E8A-425A-AA80-F0F62D33916E}"/>
                    </a:ext>
                  </a:extLst>
                </p:cNvPr>
                <p:cNvGrpSpPr/>
                <p:nvPr/>
              </p:nvGrpSpPr>
              <p:grpSpPr>
                <a:xfrm>
                  <a:off x="15240" y="0"/>
                  <a:ext cx="6719570" cy="5280660"/>
                  <a:chOff x="15240" y="0"/>
                  <a:chExt cx="6719570" cy="5280660"/>
                </a:xfrm>
              </p:grpSpPr>
              <p:cxnSp>
                <p:nvCxnSpPr>
                  <p:cNvPr id="115" name="Conector recto 114">
                    <a:extLst>
                      <a:ext uri="{FF2B5EF4-FFF2-40B4-BE49-F238E27FC236}">
                        <a16:creationId xmlns:a16="http://schemas.microsoft.com/office/drawing/2014/main" id="{88839B86-81FF-4536-8F26-ED6EF1981286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036820" y="4998720"/>
                    <a:ext cx="693420" cy="0"/>
                  </a:xfrm>
                  <a:prstGeom prst="line">
                    <a:avLst/>
                  </a:prstGeom>
                  <a:ln>
                    <a:solidFill>
                      <a:srgbClr val="B517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6" name="Conector recto 115">
                    <a:extLst>
                      <a:ext uri="{FF2B5EF4-FFF2-40B4-BE49-F238E27FC236}">
                        <a16:creationId xmlns:a16="http://schemas.microsoft.com/office/drawing/2014/main" id="{F51BCAD2-7D09-4736-855D-AB5BC4A1950C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036820" y="4404360"/>
                    <a:ext cx="815340" cy="0"/>
                  </a:xfrm>
                  <a:prstGeom prst="line">
                    <a:avLst/>
                  </a:prstGeom>
                  <a:ln>
                    <a:solidFill>
                      <a:srgbClr val="B517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7" name="Conector recto 116">
                    <a:extLst>
                      <a:ext uri="{FF2B5EF4-FFF2-40B4-BE49-F238E27FC236}">
                        <a16:creationId xmlns:a16="http://schemas.microsoft.com/office/drawing/2014/main" id="{BA86D0B7-C235-46A8-8D4E-CA93B77ADFD7}"/>
                      </a:ext>
                    </a:extLst>
                  </p:cNvPr>
                  <p:cNvCxnSpPr/>
                  <p:nvPr/>
                </p:nvCxnSpPr>
                <p:spPr>
                  <a:xfrm flipH="1" flipV="1">
                    <a:off x="5036820" y="3779520"/>
                    <a:ext cx="662940" cy="0"/>
                  </a:xfrm>
                  <a:prstGeom prst="line">
                    <a:avLst/>
                  </a:prstGeom>
                  <a:ln>
                    <a:solidFill>
                      <a:srgbClr val="B517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" name="Conector recto 117">
                    <a:extLst>
                      <a:ext uri="{FF2B5EF4-FFF2-40B4-BE49-F238E27FC236}">
                        <a16:creationId xmlns:a16="http://schemas.microsoft.com/office/drawing/2014/main" id="{8747555F-FE7C-4F93-B23E-C779C6F795E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2750820" y="3909060"/>
                    <a:ext cx="0" cy="670560"/>
                  </a:xfrm>
                  <a:prstGeom prst="line">
                    <a:avLst/>
                  </a:prstGeom>
                  <a:ln>
                    <a:solidFill>
                      <a:srgbClr val="B51700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19" name="Rectángulo 118">
                    <a:extLst>
                      <a:ext uri="{FF2B5EF4-FFF2-40B4-BE49-F238E27FC236}">
                        <a16:creationId xmlns:a16="http://schemas.microsoft.com/office/drawing/2014/main" id="{B2657E74-6535-429F-AB1F-086ACDD5A645}"/>
                      </a:ext>
                    </a:extLst>
                  </p:cNvPr>
                  <p:cNvSpPr/>
                  <p:nvPr/>
                </p:nvSpPr>
                <p:spPr>
                  <a:xfrm>
                    <a:off x="3086100" y="0"/>
                    <a:ext cx="1461770" cy="533400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noFill/>
                    <a:headEnd type="none" w="sm" len="sm"/>
                    <a:tailEnd type="none" w="sm" len="sm"/>
                  </a:ln>
                </p:spPr>
                <p:style>
                  <a:lnRef idx="2">
                    <a:schemeClr val="accent2">
                      <a:shade val="50000"/>
                    </a:schemeClr>
                  </a:lnRef>
                  <a:fillRef idx="1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algn="ctr">
                      <a:spcAft>
                        <a:spcPts val="0"/>
                      </a:spcAft>
                    </a:pPr>
                    <a:r>
                      <a:rPr lang="es-MX" sz="1100">
                        <a:solidFill>
                          <a:srgbClr val="B517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rPr>
                      <a:t>Dirección</a:t>
                    </a:r>
                    <a:endParaRPr lang="es-MX" sz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cxnSp>
                <p:nvCxnSpPr>
                  <p:cNvPr id="120" name="Conector recto 119">
                    <a:extLst>
                      <a:ext uri="{FF2B5EF4-FFF2-40B4-BE49-F238E27FC236}">
                        <a16:creationId xmlns:a16="http://schemas.microsoft.com/office/drawing/2014/main" id="{E6DB0B33-E936-44BD-AB2D-F9CF0286256A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3794760" y="525780"/>
                    <a:ext cx="0" cy="1577340"/>
                  </a:xfrm>
                  <a:prstGeom prst="line">
                    <a:avLst/>
                  </a:prstGeom>
                  <a:ln>
                    <a:solidFill>
                      <a:srgbClr val="B51700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1" name="Conector recto 120">
                    <a:extLst>
                      <a:ext uri="{FF2B5EF4-FFF2-40B4-BE49-F238E27FC236}">
                        <a16:creationId xmlns:a16="http://schemas.microsoft.com/office/drawing/2014/main" id="{925A6B86-58C9-4DF7-8212-1340F4E9CECB}"/>
                      </a:ext>
                    </a:extLst>
                  </p:cNvPr>
                  <p:cNvCxnSpPr/>
                  <p:nvPr/>
                </p:nvCxnSpPr>
                <p:spPr>
                  <a:xfrm>
                    <a:off x="1737360" y="2110740"/>
                    <a:ext cx="3964940" cy="0"/>
                  </a:xfrm>
                  <a:prstGeom prst="line">
                    <a:avLst/>
                  </a:prstGeom>
                  <a:ln>
                    <a:solidFill>
                      <a:srgbClr val="B517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Conector recto 121">
                    <a:extLst>
                      <a:ext uri="{FF2B5EF4-FFF2-40B4-BE49-F238E27FC236}">
                        <a16:creationId xmlns:a16="http://schemas.microsoft.com/office/drawing/2014/main" id="{C0F17557-6C97-44D6-ACCE-EB2560E999FA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699760" y="2110740"/>
                    <a:ext cx="0" cy="1150620"/>
                  </a:xfrm>
                  <a:prstGeom prst="line">
                    <a:avLst/>
                  </a:prstGeom>
                  <a:ln>
                    <a:solidFill>
                      <a:srgbClr val="B517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3" name="Conector recto 122">
                    <a:extLst>
                      <a:ext uri="{FF2B5EF4-FFF2-40B4-BE49-F238E27FC236}">
                        <a16:creationId xmlns:a16="http://schemas.microsoft.com/office/drawing/2014/main" id="{ECD278C0-50B1-4097-A02F-CAF5ED49488A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499360" y="990600"/>
                    <a:ext cx="1296670" cy="0"/>
                  </a:xfrm>
                  <a:prstGeom prst="line">
                    <a:avLst/>
                  </a:prstGeom>
                  <a:ln>
                    <a:solidFill>
                      <a:srgbClr val="B517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Conector recto 123">
                    <a:extLst>
                      <a:ext uri="{FF2B5EF4-FFF2-40B4-BE49-F238E27FC236}">
                        <a16:creationId xmlns:a16="http://schemas.microsoft.com/office/drawing/2014/main" id="{92B97826-A021-4E0D-8AE7-1EC2728FF1BB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3802380" y="1386840"/>
                    <a:ext cx="1137920" cy="0"/>
                  </a:xfrm>
                  <a:prstGeom prst="line">
                    <a:avLst/>
                  </a:prstGeom>
                  <a:ln>
                    <a:solidFill>
                      <a:srgbClr val="B517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25" name="Rectángulo 124">
                    <a:extLst>
                      <a:ext uri="{FF2B5EF4-FFF2-40B4-BE49-F238E27FC236}">
                        <a16:creationId xmlns:a16="http://schemas.microsoft.com/office/drawing/2014/main" id="{70055E08-9BB6-470E-8990-8FF36D23F988}"/>
                      </a:ext>
                    </a:extLst>
                  </p:cNvPr>
                  <p:cNvSpPr/>
                  <p:nvPr/>
                </p:nvSpPr>
                <p:spPr>
                  <a:xfrm>
                    <a:off x="1203960" y="731520"/>
                    <a:ext cx="1461770" cy="533400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noFill/>
                    <a:headEnd type="none" w="sm" len="sm"/>
                    <a:tailEnd type="none" w="sm" len="sm"/>
                  </a:ln>
                </p:spPr>
                <p:style>
                  <a:lnRef idx="2">
                    <a:schemeClr val="accent2">
                      <a:shade val="50000"/>
                    </a:schemeClr>
                  </a:lnRef>
                  <a:fillRef idx="1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algn="ctr">
                      <a:spcAft>
                        <a:spcPts val="0"/>
                      </a:spcAft>
                    </a:pPr>
                    <a:r>
                      <a:rPr lang="es-MX" sz="1100">
                        <a:solidFill>
                          <a:srgbClr val="B517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rPr>
                      <a:t>Subdirección</a:t>
                    </a:r>
                    <a:endParaRPr lang="es-MX" sz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26" name="Rectángulo 125">
                    <a:extLst>
                      <a:ext uri="{FF2B5EF4-FFF2-40B4-BE49-F238E27FC236}">
                        <a16:creationId xmlns:a16="http://schemas.microsoft.com/office/drawing/2014/main" id="{3A68F901-B1A8-48B0-B61D-626295785A9D}"/>
                      </a:ext>
                    </a:extLst>
                  </p:cNvPr>
                  <p:cNvSpPr/>
                  <p:nvPr/>
                </p:nvSpPr>
                <p:spPr>
                  <a:xfrm>
                    <a:off x="4739640" y="1112520"/>
                    <a:ext cx="1461770" cy="533400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noFill/>
                    <a:headEnd type="none" w="sm" len="sm"/>
                    <a:tailEnd type="none" w="sm" len="sm"/>
                  </a:ln>
                </p:spPr>
                <p:style>
                  <a:lnRef idx="2">
                    <a:schemeClr val="accent2">
                      <a:shade val="50000"/>
                    </a:schemeClr>
                  </a:lnRef>
                  <a:fillRef idx="1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algn="ctr">
                      <a:spcAft>
                        <a:spcPts val="0"/>
                      </a:spcAft>
                    </a:pPr>
                    <a:r>
                      <a:rPr lang="es-MX" sz="1100">
                        <a:solidFill>
                          <a:srgbClr val="B517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rPr>
                      <a:t>Área de</a:t>
                    </a:r>
                    <a:endParaRPr lang="es-MX" sz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27" name="Rectángulo 126">
                    <a:extLst>
                      <a:ext uri="{FF2B5EF4-FFF2-40B4-BE49-F238E27FC236}">
                        <a16:creationId xmlns:a16="http://schemas.microsoft.com/office/drawing/2014/main" id="{69F30CE9-DC40-4D3D-8088-5A1730A50696}"/>
                      </a:ext>
                    </a:extLst>
                  </p:cNvPr>
                  <p:cNvSpPr/>
                  <p:nvPr/>
                </p:nvSpPr>
                <p:spPr>
                  <a:xfrm>
                    <a:off x="1005840" y="2506980"/>
                    <a:ext cx="1461770" cy="533400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noFill/>
                    <a:headEnd type="none" w="sm" len="sm"/>
                    <a:tailEnd type="none" w="sm" len="sm"/>
                  </a:ln>
                </p:spPr>
                <p:style>
                  <a:lnRef idx="2">
                    <a:schemeClr val="accent2">
                      <a:shade val="50000"/>
                    </a:schemeClr>
                  </a:lnRef>
                  <a:fillRef idx="1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algn="ctr">
                      <a:spcAft>
                        <a:spcPts val="0"/>
                      </a:spcAft>
                    </a:pPr>
                    <a:r>
                      <a:rPr lang="es-MX" sz="1100">
                        <a:solidFill>
                          <a:srgbClr val="B517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rPr>
                      <a:t>Departamento de</a:t>
                    </a:r>
                    <a:endParaRPr lang="es-MX" sz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28" name="Rectángulo 127">
                    <a:extLst>
                      <a:ext uri="{FF2B5EF4-FFF2-40B4-BE49-F238E27FC236}">
                        <a16:creationId xmlns:a16="http://schemas.microsoft.com/office/drawing/2014/main" id="{9125ADBB-F9F3-4A9C-83E1-EDF1EE66007C}"/>
                      </a:ext>
                    </a:extLst>
                  </p:cNvPr>
                  <p:cNvSpPr/>
                  <p:nvPr/>
                </p:nvSpPr>
                <p:spPr>
                  <a:xfrm>
                    <a:off x="5273040" y="3512820"/>
                    <a:ext cx="1461770" cy="533400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noFill/>
                    <a:headEnd type="none" w="sm" len="sm"/>
                    <a:tailEnd type="none" w="sm" len="sm"/>
                  </a:ln>
                </p:spPr>
                <p:style>
                  <a:lnRef idx="2">
                    <a:schemeClr val="accent2">
                      <a:shade val="50000"/>
                    </a:schemeClr>
                  </a:lnRef>
                  <a:fillRef idx="1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algn="ctr">
                      <a:spcAft>
                        <a:spcPts val="0"/>
                      </a:spcAft>
                    </a:pPr>
                    <a:r>
                      <a:rPr lang="es-MX" sz="1100">
                        <a:solidFill>
                          <a:srgbClr val="B517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rPr>
                      <a:t>Área de</a:t>
                    </a:r>
                    <a:endParaRPr lang="es-MX" sz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29" name="Rectángulo 128">
                    <a:extLst>
                      <a:ext uri="{FF2B5EF4-FFF2-40B4-BE49-F238E27FC236}">
                        <a16:creationId xmlns:a16="http://schemas.microsoft.com/office/drawing/2014/main" id="{E40C7315-D671-40FC-A850-65C7E8A5D6C9}"/>
                      </a:ext>
                    </a:extLst>
                  </p:cNvPr>
                  <p:cNvSpPr/>
                  <p:nvPr/>
                </p:nvSpPr>
                <p:spPr>
                  <a:xfrm>
                    <a:off x="4968240" y="2506980"/>
                    <a:ext cx="1461770" cy="533400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noFill/>
                    <a:headEnd type="none" w="sm" len="sm"/>
                    <a:tailEnd type="none" w="sm" len="sm"/>
                  </a:ln>
                </p:spPr>
                <p:style>
                  <a:lnRef idx="2">
                    <a:schemeClr val="accent2">
                      <a:shade val="50000"/>
                    </a:schemeClr>
                  </a:lnRef>
                  <a:fillRef idx="1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algn="ctr">
                      <a:spcAft>
                        <a:spcPts val="0"/>
                      </a:spcAft>
                    </a:pPr>
                    <a:r>
                      <a:rPr lang="es-MX" sz="1100">
                        <a:solidFill>
                          <a:srgbClr val="B517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rPr>
                      <a:t>Departamento de</a:t>
                    </a:r>
                    <a:endParaRPr lang="es-MX" sz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30" name="Rectángulo 129">
                    <a:extLst>
                      <a:ext uri="{FF2B5EF4-FFF2-40B4-BE49-F238E27FC236}">
                        <a16:creationId xmlns:a16="http://schemas.microsoft.com/office/drawing/2014/main" id="{52442D85-96B0-487A-91D2-CA34766ABD44}"/>
                      </a:ext>
                    </a:extLst>
                  </p:cNvPr>
                  <p:cNvSpPr/>
                  <p:nvPr/>
                </p:nvSpPr>
                <p:spPr>
                  <a:xfrm>
                    <a:off x="15240" y="3482340"/>
                    <a:ext cx="1461770" cy="533400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noFill/>
                    <a:headEnd type="none" w="sm" len="sm"/>
                    <a:tailEnd type="none" w="sm" len="sm"/>
                  </a:ln>
                </p:spPr>
                <p:style>
                  <a:lnRef idx="2">
                    <a:schemeClr val="accent2">
                      <a:shade val="50000"/>
                    </a:schemeClr>
                  </a:lnRef>
                  <a:fillRef idx="1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algn="ctr">
                      <a:spcAft>
                        <a:spcPts val="0"/>
                      </a:spcAft>
                    </a:pPr>
                    <a:r>
                      <a:rPr lang="es-MX" sz="1100">
                        <a:solidFill>
                          <a:srgbClr val="B517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rPr>
                      <a:t>Área de</a:t>
                    </a:r>
                    <a:endParaRPr lang="es-MX" sz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31" name="Rectángulo 130">
                    <a:extLst>
                      <a:ext uri="{FF2B5EF4-FFF2-40B4-BE49-F238E27FC236}">
                        <a16:creationId xmlns:a16="http://schemas.microsoft.com/office/drawing/2014/main" id="{4490A45E-6CBF-42F0-8F89-678230625318}"/>
                      </a:ext>
                    </a:extLst>
                  </p:cNvPr>
                  <p:cNvSpPr/>
                  <p:nvPr/>
                </p:nvSpPr>
                <p:spPr>
                  <a:xfrm>
                    <a:off x="1981200" y="3489960"/>
                    <a:ext cx="1461770" cy="533400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noFill/>
                    <a:headEnd type="none" w="sm" len="sm"/>
                    <a:tailEnd type="none" w="sm" len="sm"/>
                  </a:ln>
                </p:spPr>
                <p:style>
                  <a:lnRef idx="2">
                    <a:schemeClr val="accent2">
                      <a:shade val="50000"/>
                    </a:schemeClr>
                  </a:lnRef>
                  <a:fillRef idx="1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algn="ctr">
                      <a:spcAft>
                        <a:spcPts val="0"/>
                      </a:spcAft>
                    </a:pPr>
                    <a:r>
                      <a:rPr lang="es-MX" sz="1100">
                        <a:solidFill>
                          <a:srgbClr val="B517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rPr>
                      <a:t>Área de</a:t>
                    </a:r>
                    <a:endParaRPr lang="es-MX" sz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cxnSp>
                <p:nvCxnSpPr>
                  <p:cNvPr id="132" name="Conector recto 131">
                    <a:extLst>
                      <a:ext uri="{FF2B5EF4-FFF2-40B4-BE49-F238E27FC236}">
                        <a16:creationId xmlns:a16="http://schemas.microsoft.com/office/drawing/2014/main" id="{00D7E5CE-4DFA-4B22-9942-DB59700BA0D4}"/>
                      </a:ext>
                    </a:extLst>
                  </p:cNvPr>
                  <p:cNvCxnSpPr/>
                  <p:nvPr/>
                </p:nvCxnSpPr>
                <p:spPr>
                  <a:xfrm flipH="1" flipV="1">
                    <a:off x="739140" y="3268980"/>
                    <a:ext cx="2011680" cy="0"/>
                  </a:xfrm>
                  <a:prstGeom prst="line">
                    <a:avLst/>
                  </a:prstGeom>
                  <a:ln>
                    <a:solidFill>
                      <a:srgbClr val="B517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33" name="Rectángulo 132">
                    <a:extLst>
                      <a:ext uri="{FF2B5EF4-FFF2-40B4-BE49-F238E27FC236}">
                        <a16:creationId xmlns:a16="http://schemas.microsoft.com/office/drawing/2014/main" id="{527DC193-46C0-424B-9BE4-5FAE72DAB846}"/>
                      </a:ext>
                    </a:extLst>
                  </p:cNvPr>
                  <p:cNvSpPr/>
                  <p:nvPr/>
                </p:nvSpPr>
                <p:spPr>
                  <a:xfrm>
                    <a:off x="1996440" y="4274820"/>
                    <a:ext cx="1461770" cy="533400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noFill/>
                    <a:headEnd type="none" w="sm" len="sm"/>
                    <a:tailEnd type="none" w="sm" len="sm"/>
                  </a:ln>
                </p:spPr>
                <p:style>
                  <a:lnRef idx="2">
                    <a:schemeClr val="accent2">
                      <a:shade val="50000"/>
                    </a:schemeClr>
                  </a:lnRef>
                  <a:fillRef idx="1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algn="ctr">
                      <a:spcAft>
                        <a:spcPts val="0"/>
                      </a:spcAft>
                    </a:pPr>
                    <a:r>
                      <a:rPr lang="es-MX" sz="1100">
                        <a:solidFill>
                          <a:srgbClr val="B517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rPr>
                      <a:t>Unidad de</a:t>
                    </a:r>
                    <a:endParaRPr lang="es-MX" sz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cxnSp>
                <p:nvCxnSpPr>
                  <p:cNvPr id="134" name="Conector recto 133">
                    <a:extLst>
                      <a:ext uri="{FF2B5EF4-FFF2-40B4-BE49-F238E27FC236}">
                        <a16:creationId xmlns:a16="http://schemas.microsoft.com/office/drawing/2014/main" id="{3C1D051E-0C02-47C5-BDE2-9CC571BC3CFD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029200" y="3268980"/>
                    <a:ext cx="7620" cy="1729740"/>
                  </a:xfrm>
                  <a:prstGeom prst="line">
                    <a:avLst/>
                  </a:prstGeom>
                  <a:ln>
                    <a:solidFill>
                      <a:srgbClr val="B517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5" name="Conector recto 134">
                    <a:extLst>
                      <a:ext uri="{FF2B5EF4-FFF2-40B4-BE49-F238E27FC236}">
                        <a16:creationId xmlns:a16="http://schemas.microsoft.com/office/drawing/2014/main" id="{D8F8D60A-F66E-499A-9C93-4206C0DE58EA}"/>
                      </a:ext>
                    </a:extLst>
                  </p:cNvPr>
                  <p:cNvCxnSpPr/>
                  <p:nvPr/>
                </p:nvCxnSpPr>
                <p:spPr>
                  <a:xfrm flipH="1" flipV="1">
                    <a:off x="5036820" y="3261360"/>
                    <a:ext cx="662940" cy="0"/>
                  </a:xfrm>
                  <a:prstGeom prst="line">
                    <a:avLst/>
                  </a:prstGeom>
                  <a:ln>
                    <a:solidFill>
                      <a:srgbClr val="B517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36" name="Rectángulo 135">
                    <a:extLst>
                      <a:ext uri="{FF2B5EF4-FFF2-40B4-BE49-F238E27FC236}">
                        <a16:creationId xmlns:a16="http://schemas.microsoft.com/office/drawing/2014/main" id="{AD017C8B-48BD-4562-8D3F-94BA5C14F375}"/>
                      </a:ext>
                    </a:extLst>
                  </p:cNvPr>
                  <p:cNvSpPr/>
                  <p:nvPr/>
                </p:nvSpPr>
                <p:spPr>
                  <a:xfrm>
                    <a:off x="5273040" y="4137660"/>
                    <a:ext cx="1461770" cy="533400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noFill/>
                    <a:headEnd type="none" w="sm" len="sm"/>
                    <a:tailEnd type="none" w="sm" len="sm"/>
                  </a:ln>
                </p:spPr>
                <p:style>
                  <a:lnRef idx="2">
                    <a:schemeClr val="accent2">
                      <a:shade val="50000"/>
                    </a:schemeClr>
                  </a:lnRef>
                  <a:fillRef idx="1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algn="ctr">
                      <a:spcAft>
                        <a:spcPts val="0"/>
                      </a:spcAft>
                    </a:pPr>
                    <a:r>
                      <a:rPr lang="es-MX" sz="1100">
                        <a:solidFill>
                          <a:srgbClr val="B517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rPr>
                      <a:t>Área de</a:t>
                    </a:r>
                    <a:endParaRPr lang="es-MX" sz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37" name="Rectángulo 136">
                    <a:extLst>
                      <a:ext uri="{FF2B5EF4-FFF2-40B4-BE49-F238E27FC236}">
                        <a16:creationId xmlns:a16="http://schemas.microsoft.com/office/drawing/2014/main" id="{63C1373A-E162-4304-AF2C-14D2F7B2FB71}"/>
                      </a:ext>
                    </a:extLst>
                  </p:cNvPr>
                  <p:cNvSpPr/>
                  <p:nvPr/>
                </p:nvSpPr>
                <p:spPr>
                  <a:xfrm>
                    <a:off x="5273040" y="4747260"/>
                    <a:ext cx="1461770" cy="533400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noFill/>
                    <a:headEnd type="none" w="sm" len="sm"/>
                    <a:tailEnd type="none" w="sm" len="sm"/>
                  </a:ln>
                </p:spPr>
                <p:style>
                  <a:lnRef idx="2">
                    <a:schemeClr val="accent2">
                      <a:shade val="50000"/>
                    </a:schemeClr>
                  </a:lnRef>
                  <a:fillRef idx="1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algn="ctr">
                      <a:spcAft>
                        <a:spcPts val="0"/>
                      </a:spcAft>
                    </a:pPr>
                    <a:r>
                      <a:rPr lang="es-MX" sz="1100">
                        <a:solidFill>
                          <a:srgbClr val="B517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rPr>
                      <a:t>Área de</a:t>
                    </a:r>
                    <a:endParaRPr lang="es-MX" sz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</p:grpSp>
        </p:grpSp>
      </p:grpSp>
      <p:sp>
        <p:nvSpPr>
          <p:cNvPr id="138" name="CuadroTexto 137">
            <a:extLst>
              <a:ext uri="{FF2B5EF4-FFF2-40B4-BE49-F238E27FC236}">
                <a16:creationId xmlns:a16="http://schemas.microsoft.com/office/drawing/2014/main" id="{4BB295F7-2244-4219-9006-F8DDC3B3AE59}"/>
              </a:ext>
            </a:extLst>
          </p:cNvPr>
          <p:cNvSpPr txBox="1"/>
          <p:nvPr/>
        </p:nvSpPr>
        <p:spPr>
          <a:xfrm>
            <a:off x="6024372" y="6297930"/>
            <a:ext cx="46756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000" dirty="0"/>
              <a:t>Actualizado el (día) de (mes) del (año) y autorizado para su publicación mediante oficio emitido por la dependencia: (código del oficio) con fecha (día) de (mes) del (año).</a:t>
            </a:r>
          </a:p>
        </p:txBody>
      </p:sp>
    </p:spTree>
    <p:extLst>
      <p:ext uri="{BB962C8B-B14F-4D97-AF65-F5344CB8AC3E}">
        <p14:creationId xmlns:p14="http://schemas.microsoft.com/office/powerpoint/2010/main" val="271427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68</Words>
  <Application>Microsoft Office PowerPoint</Application>
  <PresentationFormat>Panorámica</PresentationFormat>
  <Paragraphs>14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Área Estructura Organizacional</cp:lastModifiedBy>
  <cp:revision>56</cp:revision>
  <dcterms:created xsi:type="dcterms:W3CDTF">2022-07-22T18:09:20Z</dcterms:created>
  <dcterms:modified xsi:type="dcterms:W3CDTF">2025-05-02T21:57:45Z</dcterms:modified>
</cp:coreProperties>
</file>